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1"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6858000" cx="9144000"/>
  <p:notesSz cx="6858000" cy="9144000"/>
  <p:embeddedFontLst>
    <p:embeddedFont>
      <p:font typeface="Alata"/>
      <p:regular r:id="rId23"/>
    </p:embeddedFont>
    <p:embeddedFont>
      <p:font typeface="Open Sans"/>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8" roundtripDataSignature="AMtx7miO0KHXfCakOXJwaGZR2h4y1gJDi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font" Target="fonts/OpenSans-regular.fntdata"/><Relationship Id="rId23" Type="http://schemas.openxmlformats.org/officeDocument/2006/relationships/font" Target="fonts/Alata-regular.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OpenSans-italic.fntdata"/><Relationship Id="rId25" Type="http://schemas.openxmlformats.org/officeDocument/2006/relationships/font" Target="fonts/OpenSans-bold.fntdata"/><Relationship Id="rId28" Type="http://customschemas.google.com/relationships/presentationmetadata" Target="metadata"/><Relationship Id="rId27" Type="http://schemas.openxmlformats.org/officeDocument/2006/relationships/font" Target="fonts/OpenSans-boldItalic.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884612" y="0"/>
            <a:ext cx="2971800" cy="4587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8685212"/>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e84c3f7ff6_3_54: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8" name="Google Shape;78;g3e84c3f7ff6_3_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KAL</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3e84c3f7ff6_3_110: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 name="Google Shape;85;g3e84c3f7ff6_3_1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KAL</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e84c3f7ff6_3_116: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 name="Google Shape;92;g3e84c3f7ff6_3_1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3e84c3f7ff6_3_123: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9" name="Google Shape;99;g3e84c3f7ff6_3_1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KAL</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e8afac3946_0_0: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g3e8afac3946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KAL</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e8afac3946_0_7: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3" name="Google Shape;113;g3e8afac3946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406400" lvl="0" marL="457200" rtl="0" algn="l">
              <a:spcBef>
                <a:spcPts val="640"/>
              </a:spcBef>
              <a:spcAft>
                <a:spcPts val="0"/>
              </a:spcAft>
              <a:buClr>
                <a:schemeClr val="dk1"/>
              </a:buClr>
              <a:buSzPts val="2400"/>
              <a:buChar char="•"/>
            </a:pPr>
            <a:r>
              <a:rPr lang="en-US" sz="2400">
                <a:solidFill>
                  <a:schemeClr val="dk1"/>
                </a:solidFill>
                <a:latin typeface="Calibri"/>
                <a:ea typeface="Calibri"/>
                <a:cs typeface="Calibri"/>
                <a:sym typeface="Calibri"/>
              </a:rPr>
              <a:t>Both schools the same except for polo/shirt colour  </a:t>
            </a:r>
            <a:endParaRPr sz="2400">
              <a:solidFill>
                <a:schemeClr val="dk1"/>
              </a:solidFill>
              <a:latin typeface="Calibri"/>
              <a:ea typeface="Calibri"/>
              <a:cs typeface="Calibri"/>
              <a:sym typeface="Calibri"/>
            </a:endParaRPr>
          </a:p>
          <a:p>
            <a:pPr indent="457200" lvl="0" marL="0" rtl="0" algn="l">
              <a:spcBef>
                <a:spcPts val="640"/>
              </a:spcBef>
              <a:spcAft>
                <a:spcPts val="0"/>
              </a:spcAft>
              <a:buClr>
                <a:schemeClr val="dk1"/>
              </a:buClr>
              <a:buSzPts val="1100"/>
              <a:buFont typeface="Arial"/>
              <a:buNone/>
            </a:pPr>
            <a:r>
              <a:rPr lang="en-US" sz="2400">
                <a:solidFill>
                  <a:schemeClr val="dk1"/>
                </a:solidFill>
                <a:latin typeface="Calibri"/>
                <a:ea typeface="Calibri"/>
                <a:cs typeface="Calibri"/>
                <a:sym typeface="Calibri"/>
              </a:rPr>
              <a:t>(KAB – white, KAO – powder blue)</a:t>
            </a:r>
            <a:endParaRPr sz="2400">
              <a:solidFill>
                <a:schemeClr val="dk1"/>
              </a:solidFill>
            </a:endParaRPr>
          </a:p>
          <a:p>
            <a:pPr indent="-406400" lvl="0" marL="457200" rtl="0" algn="l">
              <a:spcBef>
                <a:spcPts val="640"/>
              </a:spcBef>
              <a:spcAft>
                <a:spcPts val="0"/>
              </a:spcAft>
              <a:buClr>
                <a:schemeClr val="dk1"/>
              </a:buClr>
              <a:buSzPts val="2400"/>
              <a:buChar char="•"/>
            </a:pPr>
            <a:r>
              <a:rPr lang="en-US" sz="2400">
                <a:solidFill>
                  <a:schemeClr val="dk1"/>
                </a:solidFill>
                <a:latin typeface="Calibri"/>
                <a:ea typeface="Calibri"/>
                <a:cs typeface="Calibri"/>
                <a:sym typeface="Calibri"/>
              </a:rPr>
              <a:t> Tartan pinafore, embroidered cardigan or jumper </a:t>
            </a:r>
            <a:r>
              <a:rPr b="1" lang="en-US" sz="2400">
                <a:solidFill>
                  <a:schemeClr val="dk1"/>
                </a:solidFill>
                <a:latin typeface="Calibri"/>
                <a:ea typeface="Calibri"/>
                <a:cs typeface="Calibri"/>
                <a:sym typeface="Calibri"/>
              </a:rPr>
              <a:t>from Stevensons </a:t>
            </a:r>
            <a:r>
              <a:rPr lang="en-US" sz="2400">
                <a:solidFill>
                  <a:schemeClr val="dk1"/>
                </a:solidFill>
                <a:latin typeface="Calibri"/>
                <a:ea typeface="Calibri"/>
                <a:cs typeface="Calibri"/>
                <a:sym typeface="Calibri"/>
              </a:rPr>
              <a:t>– no others permitted</a:t>
            </a:r>
            <a:endParaRPr sz="2400">
              <a:solidFill>
                <a:schemeClr val="dk1"/>
              </a:solidFill>
              <a:latin typeface="Calibri"/>
              <a:ea typeface="Calibri"/>
              <a:cs typeface="Calibri"/>
              <a:sym typeface="Calibri"/>
            </a:endParaRPr>
          </a:p>
          <a:p>
            <a:pPr indent="-406400" lvl="0" marL="457200" rtl="0" algn="l">
              <a:spcBef>
                <a:spcPts val="640"/>
              </a:spcBef>
              <a:spcAft>
                <a:spcPts val="0"/>
              </a:spcAft>
              <a:buClr>
                <a:schemeClr val="dk1"/>
              </a:buClr>
              <a:buSzPts val="2400"/>
              <a:buChar char="•"/>
            </a:pPr>
            <a:r>
              <a:rPr lang="en-US" sz="2400">
                <a:solidFill>
                  <a:schemeClr val="dk1"/>
                </a:solidFill>
                <a:latin typeface="Calibri"/>
                <a:ea typeface="Calibri"/>
                <a:cs typeface="Calibri"/>
                <a:sym typeface="Calibri"/>
              </a:rPr>
              <a:t>Plain polo shirt, black trousers/shorts</a:t>
            </a:r>
            <a:endParaRPr sz="2400">
              <a:solidFill>
                <a:schemeClr val="dk1"/>
              </a:solidFill>
            </a:endParaRPr>
          </a:p>
          <a:p>
            <a:pPr indent="-406400" lvl="0" marL="457200" rtl="0" algn="l">
              <a:spcBef>
                <a:spcPts val="640"/>
              </a:spcBef>
              <a:spcAft>
                <a:spcPts val="0"/>
              </a:spcAft>
              <a:buClr>
                <a:schemeClr val="dk1"/>
              </a:buClr>
              <a:buSzPts val="2400"/>
              <a:buChar char="•"/>
            </a:pPr>
            <a:r>
              <a:rPr lang="en-US" sz="2400">
                <a:solidFill>
                  <a:schemeClr val="dk1"/>
                </a:solidFill>
                <a:latin typeface="Calibri"/>
                <a:ea typeface="Calibri"/>
                <a:cs typeface="Calibri"/>
                <a:sym typeface="Calibri"/>
              </a:rPr>
              <a:t> PE kit- King’s navy polo shirt and option sweatshirt </a:t>
            </a:r>
            <a:r>
              <a:rPr b="1" lang="en-US" sz="2400">
                <a:solidFill>
                  <a:schemeClr val="dk1"/>
                </a:solidFill>
                <a:latin typeface="Calibri"/>
                <a:ea typeface="Calibri"/>
                <a:cs typeface="Calibri"/>
                <a:sym typeface="Calibri"/>
              </a:rPr>
              <a:t>from Stevensons</a:t>
            </a:r>
            <a:endParaRPr b="1" sz="2400">
              <a:solidFill>
                <a:schemeClr val="dk1"/>
              </a:solidFill>
              <a:latin typeface="Calibri"/>
              <a:ea typeface="Calibri"/>
              <a:cs typeface="Calibri"/>
              <a:sym typeface="Calibri"/>
            </a:endParaRPr>
          </a:p>
          <a:p>
            <a:pPr indent="-406400" lvl="0" marL="457200" rtl="0" algn="l">
              <a:spcBef>
                <a:spcPts val="640"/>
              </a:spcBef>
              <a:spcAft>
                <a:spcPts val="0"/>
              </a:spcAft>
              <a:buClr>
                <a:schemeClr val="dk1"/>
              </a:buClr>
              <a:buSzPts val="2400"/>
              <a:buChar char="•"/>
            </a:pPr>
            <a:r>
              <a:rPr lang="en-US" sz="2400">
                <a:solidFill>
                  <a:schemeClr val="dk1"/>
                </a:solidFill>
                <a:latin typeface="Calibri"/>
                <a:ea typeface="Calibri"/>
                <a:cs typeface="Calibri"/>
                <a:sym typeface="Calibri"/>
              </a:rPr>
              <a:t>Plain navy shorts, and optional plain navy joggers.</a:t>
            </a:r>
            <a:endParaRPr sz="2400">
              <a:solidFill>
                <a:schemeClr val="dk1"/>
              </a:solidFill>
              <a:latin typeface="Calibri"/>
              <a:ea typeface="Calibri"/>
              <a:cs typeface="Calibri"/>
              <a:sym typeface="Calibri"/>
            </a:endParaRPr>
          </a:p>
          <a:p>
            <a:pPr indent="-406400" lvl="0" marL="457200" rtl="0" algn="l">
              <a:spcBef>
                <a:spcPts val="640"/>
              </a:spcBef>
              <a:spcAft>
                <a:spcPts val="0"/>
              </a:spcAft>
              <a:buClr>
                <a:schemeClr val="dk1"/>
              </a:buClr>
              <a:buSzPts val="2400"/>
              <a:buChar char="•"/>
            </a:pPr>
            <a:r>
              <a:rPr lang="en-US" sz="2400">
                <a:solidFill>
                  <a:schemeClr val="dk1"/>
                </a:solidFill>
                <a:latin typeface="Calibri"/>
                <a:ea typeface="Calibri"/>
                <a:cs typeface="Calibri"/>
                <a:sym typeface="Calibri"/>
              </a:rPr>
              <a:t> Jewellery – one single, round, plain silver/gold stud only </a:t>
            </a:r>
            <a:endParaRPr sz="2400">
              <a:solidFill>
                <a:schemeClr val="dk1"/>
              </a:solidFill>
              <a:latin typeface="Calibri"/>
              <a:ea typeface="Calibri"/>
              <a:cs typeface="Calibri"/>
              <a:sym typeface="Calibri"/>
            </a:endParaRPr>
          </a:p>
          <a:p>
            <a:pPr indent="-406400" lvl="0" marL="457200" rtl="0" algn="l">
              <a:spcBef>
                <a:spcPts val="640"/>
              </a:spcBef>
              <a:spcAft>
                <a:spcPts val="0"/>
              </a:spcAft>
              <a:buClr>
                <a:schemeClr val="dk1"/>
              </a:buClr>
              <a:buSzPts val="2400"/>
              <a:buChar char="•"/>
            </a:pPr>
            <a:r>
              <a:rPr lang="en-US" sz="2400">
                <a:solidFill>
                  <a:schemeClr val="dk1"/>
                </a:solidFill>
                <a:latin typeface="Calibri"/>
                <a:ea typeface="Calibri"/>
                <a:cs typeface="Calibri"/>
                <a:sym typeface="Calibri"/>
              </a:rPr>
              <a:t>Will morph into secondary uniform as students progress through the school. Shirts and ties from year 3.</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3e8afac3946_0_18: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3" name="Google Shape;123;g3e8afac3946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JT</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3ea2810a38b_0_2: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g3ea2810a38b_0_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JT</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ea2810a38b_0_16: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8" name="Google Shape;138;g3ea2810a38b_0_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JT</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ea38dde333_0_2: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g3ea38dde333_0_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NM- wonderful to do all the home visits and meet your </a:t>
            </a:r>
            <a:r>
              <a:rPr lang="en-US"/>
              <a:t>children</a:t>
            </a:r>
            <a:r>
              <a:rPr lang="en-US"/>
              <a:t>, families, pets etc. Great to see the children so excited to come to school an hope that home visit/our stay and play will help aid the transition . Thought I’d show you some photos of the fun we have! From </a:t>
            </a:r>
            <a:r>
              <a:rPr lang="en-US"/>
              <a:t>celebrationg lunar new year, meeting some little red henss, having a visit from a mobile planetarium our eyfs year is jam packed with so much learning and fun. We welcome any visitors with opern arms- if you would like to come and share your job, culture, religion, talent or skill we would welcome you!</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3ea38dde333_0_24: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g3ea38dde333_0_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NM- lots of you asking about a typical day in reception! We have busy days. PLay is an integral part of our day in EYFS (called </a:t>
            </a:r>
            <a:r>
              <a:rPr lang="en-US"/>
              <a:t>discovery</a:t>
            </a:r>
            <a:r>
              <a:rPr lang="en-US"/>
              <a:t> time).  It’s how children explore, make sense of the world and develop those early foundational skills. Alongside that, we also have carefully planned adult‑led activities that introduce new learning, model language and support progression. It’s that balance — rich, purposeful play and high‑quality adult interactions and  input — that helps our children thrive.”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We will have a reception event in the Autumn term where we talk to you more about life in Receptio, even more </a:t>
            </a:r>
            <a:r>
              <a:rPr lang="en-US"/>
              <a:t>logistical</a:t>
            </a:r>
            <a:r>
              <a:rPr lang="en-US"/>
              <a:t> things</a:t>
            </a:r>
            <a:r>
              <a:rPr lang="en-US"/>
              <a:t> and how we teach reading and handwriting so look out for that date when year begins</a:t>
            </a:r>
            <a:r>
              <a:rPr lang="en-US"/>
              <a:t>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ea38dde333_0_44: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g3ea38dde333_0_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We try and </a:t>
            </a:r>
            <a:r>
              <a:rPr lang="en-US"/>
              <a:t>protect</a:t>
            </a:r>
            <a:r>
              <a:rPr lang="en-US"/>
              <a:t> our </a:t>
            </a:r>
            <a:r>
              <a:rPr lang="en-US"/>
              <a:t>uniforms</a:t>
            </a:r>
            <a:r>
              <a:rPr lang="en-US"/>
              <a:t> as much as possible with aprons/puddle suits etc but I always like to give a caveat parents that“We do everything we can to protect the children’s uniforms, but EYFS is a very hands‑on, exploratory environment. The children learn best when they’re fully involved — painting, digging, water play, outdoor learning — and sometimes that means clothes will get a bit mucky. Cheaper polo shirts now an option!</a:t>
            </a:r>
            <a:endParaRPr/>
          </a:p>
          <a:p>
            <a:pPr indent="0" lvl="0" marL="0" rtl="0" algn="l">
              <a:lnSpc>
                <a:spcPct val="100000"/>
              </a:lnSpc>
              <a:spcBef>
                <a:spcPts val="0"/>
              </a:spcBef>
              <a:spcAft>
                <a:spcPts val="0"/>
              </a:spcAft>
              <a:buSzPts val="1100"/>
              <a:buNone/>
            </a:pPr>
            <a:r>
              <a:rPr lang="en-US"/>
              <a:t>NM  +  wellies and spare clothes</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ea38dde333_0_52: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g3ea38dde333_0_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NM- </a:t>
            </a:r>
            <a:endParaRPr/>
          </a:p>
          <a:p>
            <a:pPr indent="0" lvl="0" marL="0" rtl="0" algn="l">
              <a:lnSpc>
                <a:spcPct val="100000"/>
              </a:lnSpc>
              <a:spcBef>
                <a:spcPts val="0"/>
              </a:spcBef>
              <a:spcAft>
                <a:spcPts val="0"/>
              </a:spcAft>
              <a:buSzPts val="1100"/>
              <a:buNone/>
            </a:pPr>
            <a:r>
              <a:t/>
            </a:r>
            <a:endParaRPr/>
          </a:p>
          <a:p>
            <a:pPr indent="0" lvl="0" marL="0" rtl="0" algn="l">
              <a:lnSpc>
                <a:spcPct val="115000"/>
              </a:lnSpc>
              <a:spcBef>
                <a:spcPts val="1200"/>
              </a:spcBef>
              <a:spcAft>
                <a:spcPts val="0"/>
              </a:spcAft>
              <a:buClr>
                <a:schemeClr val="dk1"/>
              </a:buClr>
              <a:buSzPts val="1100"/>
              <a:buFont typeface="Arial"/>
              <a:buNone/>
            </a:pPr>
            <a:r>
              <a:rPr lang="en-US" sz="1100">
                <a:solidFill>
                  <a:schemeClr val="dk1"/>
                </a:solidFill>
              </a:rPr>
              <a:t>We use an online learning journey called </a:t>
            </a:r>
            <a:r>
              <a:rPr b="1" lang="en-US" sz="1100">
                <a:solidFill>
                  <a:schemeClr val="dk1"/>
                </a:solidFill>
              </a:rPr>
              <a:t>Tapestry</a:t>
            </a:r>
            <a:r>
              <a:rPr lang="en-US" sz="1100">
                <a:solidFill>
                  <a:schemeClr val="dk1"/>
                </a:solidFill>
              </a:rPr>
              <a:t> to record the children’s learning. Your child’s </a:t>
            </a:r>
            <a:r>
              <a:rPr lang="en-US" sz="1100">
                <a:solidFill>
                  <a:schemeClr val="dk1"/>
                </a:solidFill>
              </a:rPr>
              <a:t>current</a:t>
            </a:r>
            <a:r>
              <a:rPr lang="en-US" sz="1100">
                <a:solidFill>
                  <a:schemeClr val="dk1"/>
                </a:solidFill>
              </a:rPr>
              <a:t> setting may </a:t>
            </a:r>
            <a:r>
              <a:rPr lang="en-US" sz="1100">
                <a:solidFill>
                  <a:schemeClr val="dk1"/>
                </a:solidFill>
              </a:rPr>
              <a:t>already</a:t>
            </a:r>
            <a:r>
              <a:rPr lang="en-US" sz="1100">
                <a:solidFill>
                  <a:schemeClr val="dk1"/>
                </a:solidFill>
              </a:rPr>
              <a:t> use this or </a:t>
            </a:r>
            <a:r>
              <a:rPr lang="en-US" sz="1100">
                <a:solidFill>
                  <a:schemeClr val="dk1"/>
                </a:solidFill>
              </a:rPr>
              <a:t>something</a:t>
            </a:r>
            <a:r>
              <a:rPr lang="en-US" sz="1100">
                <a:solidFill>
                  <a:schemeClr val="dk1"/>
                </a:solidFill>
              </a:rPr>
              <a:t> similar. It allows us to capture photos, videos and observations from school so you can see what your child has been exploring and achieving. It’s a lovely window into their day. Please note this is not daily- and we </a:t>
            </a:r>
            <a:r>
              <a:rPr lang="en-US" sz="1100">
                <a:solidFill>
                  <a:schemeClr val="dk1"/>
                </a:solidFill>
              </a:rPr>
              <a:t>would</a:t>
            </a:r>
            <a:r>
              <a:rPr lang="en-US" sz="1100">
                <a:solidFill>
                  <a:schemeClr val="dk1"/>
                </a:solidFill>
              </a:rPr>
              <a:t> rather be interactign </a:t>
            </a:r>
            <a:r>
              <a:rPr lang="en-US" sz="1100">
                <a:solidFill>
                  <a:schemeClr val="dk1"/>
                </a:solidFill>
              </a:rPr>
              <a:t>with</a:t>
            </a:r>
            <a:r>
              <a:rPr lang="en-US" sz="1100">
                <a:solidFill>
                  <a:schemeClr val="dk1"/>
                </a:solidFill>
              </a:rPr>
              <a:t> your child rather than using an ipad.</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sz="1100">
                <a:solidFill>
                  <a:schemeClr val="dk1"/>
                </a:solidFill>
              </a:rPr>
              <a:t>You can also upload from home — things like weekend adventures, special moments, or anything your child is proud of. This helps us build a really rich picture of their learning, both in school and beyond, and strengthens that partnership between home and EYFS.</a:t>
            </a:r>
            <a:endParaRPr sz="1100">
              <a:solidFill>
                <a:schemeClr val="dk1"/>
              </a:solidFill>
            </a:endParaRPr>
          </a:p>
          <a:p>
            <a:pPr indent="0" lvl="0" marL="0" rtl="0" algn="l">
              <a:lnSpc>
                <a:spcPct val="100000"/>
              </a:lnSpc>
              <a:spcBef>
                <a:spcPts val="1200"/>
              </a:spcBef>
              <a:spcAft>
                <a:spcPts val="0"/>
              </a:spcAft>
              <a:buSzPts val="1100"/>
              <a:buNone/>
            </a:pPr>
            <a:r>
              <a:t/>
            </a:r>
            <a:endParaRPr/>
          </a:p>
          <a:p>
            <a:pPr indent="0" lvl="0" marL="0" rtl="0" algn="l">
              <a:lnSpc>
                <a:spcPct val="100000"/>
              </a:lnSpc>
              <a:spcBef>
                <a:spcPts val="0"/>
              </a:spcBef>
              <a:spcAft>
                <a:spcPts val="0"/>
              </a:spcAft>
              <a:buSzPts val="1100"/>
              <a:buNone/>
            </a:pPr>
            <a:r>
              <a:rPr lang="en-US"/>
              <a:t>we also do parents evenings x 2 a year, open door at drop off, report at the end of the academic year</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ea38dde333_0_61: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4" name="Google Shape;194;g3ea38dde333_0_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SzPts val="1400"/>
              <a:buNone/>
            </a:pPr>
            <a:r>
              <a:rPr lang="en-US" sz="1000">
                <a:solidFill>
                  <a:schemeClr val="dk1"/>
                </a:solidFill>
              </a:rPr>
              <a:t>NM- </a:t>
            </a:r>
            <a:r>
              <a:rPr lang="en-US" sz="1000">
                <a:solidFill>
                  <a:schemeClr val="dk1"/>
                </a:solidFill>
              </a:rPr>
              <a:t>The best way to prepare your child for Reception is to build their confidence, excitement  and independence. Practise simple skills like putting on their coat, using the toilet, opening their lunchbox and packet within it, and tidying up- brain buddy, boss.  Most importantly, help them feel safe, happy and excited about school — that’s what makes the biggest difference. Build familiarity with the school and their teachers- we will send booklet out with photos/info about teacher</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3ea38dde333_0_74: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7" name="Google Shape;207;g3ea38dde333_0_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SzPts val="1400"/>
              <a:buNone/>
            </a:pPr>
            <a:r>
              <a:rPr lang="en-US" sz="1000">
                <a:solidFill>
                  <a:schemeClr val="dk1"/>
                </a:solidFill>
              </a:rPr>
              <a:t>NM- talk about stay and play and transition day.</a:t>
            </a:r>
            <a:endParaRPr sz="1000">
              <a:solidFill>
                <a:schemeClr val="dk1"/>
              </a:solidFill>
            </a:endParaRPr>
          </a:p>
          <a:p>
            <a:pPr indent="0" lvl="0" marL="0" rtl="0" algn="l">
              <a:spcBef>
                <a:spcPts val="0"/>
              </a:spcBef>
              <a:spcAft>
                <a:spcPts val="0"/>
              </a:spcAft>
              <a:buSzPts val="1400"/>
              <a:buNone/>
            </a:pPr>
            <a:r>
              <a:rPr lang="en-US" sz="1000">
                <a:solidFill>
                  <a:schemeClr val="dk1"/>
                </a:solidFill>
              </a:rPr>
              <a:t>We are really looking forward to your children starting their school journey with us</a:t>
            </a:r>
            <a:endParaRPr sz="1000">
              <a:solidFill>
                <a:schemeClr val="dk1"/>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3ea38dde333_0_86: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5" name="Google Shape;215;g3ea38dde333_0_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SzPts val="1400"/>
              <a:buNone/>
            </a:pPr>
            <a:r>
              <a:rPr lang="en-US" sz="1000">
                <a:solidFill>
                  <a:schemeClr val="dk1"/>
                </a:solidFill>
              </a:rPr>
              <a:t>JT</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0"/>
          <p:cNvSpPr txBox="1"/>
          <p:nvPr>
            <p:ph type="ctrTitle"/>
          </p:nvPr>
        </p:nvSpPr>
        <p:spPr>
          <a:xfrm>
            <a:off x="685800" y="2130425"/>
            <a:ext cx="7772400" cy="14700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7" name="Google Shape;17;p20"/>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640"/>
              </a:spcBef>
              <a:spcAft>
                <a:spcPts val="0"/>
              </a:spcAft>
              <a:buClr>
                <a:srgbClr val="888888"/>
              </a:buClr>
              <a:buSzPts val="3200"/>
              <a:buFont typeface="Arial"/>
              <a:buNone/>
              <a:defRPr b="0" i="0" sz="3200" u="none" cap="none" strike="noStrike">
                <a:solidFill>
                  <a:srgbClr val="888888"/>
                </a:solidFill>
                <a:latin typeface="Calibri"/>
                <a:ea typeface="Calibri"/>
                <a:cs typeface="Calibri"/>
                <a:sym typeface="Calibri"/>
              </a:defRPr>
            </a:lvl1pPr>
            <a:lvl2pPr lvl="1" marR="0" rtl="0" algn="ctr">
              <a:lnSpc>
                <a:spcPct val="100000"/>
              </a:lnSpc>
              <a:spcBef>
                <a:spcPts val="560"/>
              </a:spcBef>
              <a:spcAft>
                <a:spcPts val="0"/>
              </a:spcAft>
              <a:buClr>
                <a:srgbClr val="888888"/>
              </a:buClr>
              <a:buSzPts val="2800"/>
              <a:buFont typeface="Arial"/>
              <a:buNone/>
              <a:defRPr b="0" i="0" sz="2800" u="none" cap="none" strike="noStrike">
                <a:solidFill>
                  <a:srgbClr val="888888"/>
                </a:solidFill>
                <a:latin typeface="Calibri"/>
                <a:ea typeface="Calibri"/>
                <a:cs typeface="Calibri"/>
                <a:sym typeface="Calibri"/>
              </a:defRPr>
            </a:lvl2pPr>
            <a:lvl3pPr lvl="2" marR="0" rtl="0" algn="ctr">
              <a:lnSpc>
                <a:spcPct val="100000"/>
              </a:lnSpc>
              <a:spcBef>
                <a:spcPts val="480"/>
              </a:spcBef>
              <a:spcAft>
                <a:spcPts val="0"/>
              </a:spcAft>
              <a:buClr>
                <a:srgbClr val="888888"/>
              </a:buClr>
              <a:buSzPts val="2400"/>
              <a:buFont typeface="Arial"/>
              <a:buNone/>
              <a:defRPr b="0" i="0" sz="2400" u="none" cap="none" strike="noStrike">
                <a:solidFill>
                  <a:srgbClr val="888888"/>
                </a:solidFill>
                <a:latin typeface="Calibri"/>
                <a:ea typeface="Calibri"/>
                <a:cs typeface="Calibri"/>
                <a:sym typeface="Calibri"/>
              </a:defRPr>
            </a:lvl3pPr>
            <a:lvl4pPr lvl="3"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4pPr>
            <a:lvl5pPr lvl="4"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5pPr>
            <a:lvl6pPr lvl="5"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6pPr>
            <a:lvl7pPr lvl="6"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7pPr>
            <a:lvl8pPr lvl="7"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8pPr>
            <a:lvl9pPr lvl="8"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9pPr>
          </a:lstStyle>
          <a:p/>
        </p:txBody>
      </p:sp>
      <p:sp>
        <p:nvSpPr>
          <p:cNvPr id="18" name="Google Shape;18;p20"/>
          <p:cNvSpPr txBox="1"/>
          <p:nvPr>
            <p:ph idx="10" type="dt"/>
          </p:nvPr>
        </p:nvSpPr>
        <p:spPr>
          <a:xfrm>
            <a:off x="-11112" y="6484937"/>
            <a:ext cx="9155112" cy="365125"/>
          </a:xfrm>
          <a:prstGeom prst="rect">
            <a:avLst/>
          </a:prstGeom>
          <a:solidFill>
            <a:srgbClr val="000090"/>
          </a:solid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i="1" sz="1400">
                <a:solidFill>
                  <a:srgbClr val="FFFFFF"/>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0"/>
          <p:cNvSpPr txBox="1"/>
          <p:nvPr>
            <p:ph idx="11" type="ftr"/>
          </p:nvPr>
        </p:nvSpPr>
        <p:spPr>
          <a:xfrm>
            <a:off x="3124200" y="6356350"/>
            <a:ext cx="28956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0"/>
          <p:cNvSpPr txBox="1"/>
          <p:nvPr>
            <p:ph idx="12" type="sldNum"/>
          </p:nvPr>
        </p:nvSpPr>
        <p:spPr>
          <a:xfrm>
            <a:off x="6553200" y="6356350"/>
            <a:ext cx="2133600" cy="365125"/>
          </a:xfrm>
          <a:prstGeom prst="rect">
            <a:avLst/>
          </a:prstGeom>
          <a:noFill/>
          <a:ln>
            <a:noFill/>
          </a:ln>
        </p:spPr>
        <p:txBody>
          <a:bodyPr anchorCtr="0" anchor="t" bIns="45700" lIns="91425" spcFirstLastPara="1" rIns="91425" wrap="square" tIns="45700">
            <a:noAutofit/>
          </a:bodyPr>
          <a:lstStyle>
            <a:lvl1pPr indent="0" lvl="0"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p2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4" name="Google Shape;24;p25"/>
          <p:cNvSpPr txBox="1"/>
          <p:nvPr>
            <p:ph idx="10" type="dt"/>
          </p:nvPr>
        </p:nvSpPr>
        <p:spPr>
          <a:xfrm>
            <a:off x="-11112" y="6484937"/>
            <a:ext cx="9155112" cy="365125"/>
          </a:xfrm>
          <a:prstGeom prst="rect">
            <a:avLst/>
          </a:prstGeom>
          <a:solidFill>
            <a:srgbClr val="000090"/>
          </a:solid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5"/>
          <p:cNvSpPr txBox="1"/>
          <p:nvPr>
            <p:ph idx="11" type="ftr"/>
          </p:nvPr>
        </p:nvSpPr>
        <p:spPr>
          <a:xfrm>
            <a:off x="3124200" y="6356350"/>
            <a:ext cx="28956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5"/>
          <p:cNvSpPr txBox="1"/>
          <p:nvPr>
            <p:ph idx="12" type="sldNum"/>
          </p:nvPr>
        </p:nvSpPr>
        <p:spPr>
          <a:xfrm>
            <a:off x="6553200" y="6356350"/>
            <a:ext cx="2133600" cy="365125"/>
          </a:xfrm>
          <a:prstGeom prst="rect">
            <a:avLst/>
          </a:prstGeom>
          <a:noFill/>
          <a:ln>
            <a:noFill/>
          </a:ln>
        </p:spPr>
        <p:txBody>
          <a:bodyPr anchorCtr="0" anchor="t" bIns="45700" lIns="91425" spcFirstLastPara="1" rIns="91425" wrap="square" tIns="45700">
            <a:noAutofit/>
          </a:bodyPr>
          <a:lstStyle>
            <a:lvl1pPr indent="0" lvl="0"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5" name="Shape 35"/>
        <p:cNvGrpSpPr/>
        <p:nvPr/>
      </p:nvGrpSpPr>
      <p:grpSpPr>
        <a:xfrm>
          <a:off x="0" y="0"/>
          <a:ext cx="0" cy="0"/>
          <a:chOff x="0" y="0"/>
          <a:chExt cx="0" cy="0"/>
        </a:xfrm>
      </p:grpSpPr>
      <p:sp>
        <p:nvSpPr>
          <p:cNvPr id="36" name="Google Shape;36;g3e84c3f7ff6_3_67"/>
          <p:cNvSpPr txBox="1"/>
          <p:nvPr>
            <p:ph type="ctrTitle"/>
          </p:nvPr>
        </p:nvSpPr>
        <p:spPr>
          <a:xfrm>
            <a:off x="164225" y="1622033"/>
            <a:ext cx="8520600" cy="1163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4800"/>
              <a:buNone/>
              <a:defRPr sz="4800"/>
            </a:lvl1pPr>
            <a:lvl2pPr lvl="1" algn="ctr">
              <a:lnSpc>
                <a:spcPct val="100000"/>
              </a:lnSpc>
              <a:spcBef>
                <a:spcPts val="0"/>
              </a:spcBef>
              <a:spcAft>
                <a:spcPts val="0"/>
              </a:spcAft>
              <a:buSzPts val="4800"/>
              <a:buFont typeface="Calibri"/>
              <a:buNone/>
              <a:defRPr sz="4800">
                <a:latin typeface="Calibri"/>
                <a:ea typeface="Calibri"/>
                <a:cs typeface="Calibri"/>
                <a:sym typeface="Calibri"/>
              </a:defRPr>
            </a:lvl2pPr>
            <a:lvl3pPr lvl="2" algn="ctr">
              <a:lnSpc>
                <a:spcPct val="100000"/>
              </a:lnSpc>
              <a:spcBef>
                <a:spcPts val="0"/>
              </a:spcBef>
              <a:spcAft>
                <a:spcPts val="0"/>
              </a:spcAft>
              <a:buSzPts val="4800"/>
              <a:buFont typeface="Calibri"/>
              <a:buNone/>
              <a:defRPr sz="4800">
                <a:latin typeface="Calibri"/>
                <a:ea typeface="Calibri"/>
                <a:cs typeface="Calibri"/>
                <a:sym typeface="Calibri"/>
              </a:defRPr>
            </a:lvl3pPr>
            <a:lvl4pPr lvl="3" algn="ctr">
              <a:lnSpc>
                <a:spcPct val="100000"/>
              </a:lnSpc>
              <a:spcBef>
                <a:spcPts val="0"/>
              </a:spcBef>
              <a:spcAft>
                <a:spcPts val="0"/>
              </a:spcAft>
              <a:buSzPts val="4800"/>
              <a:buFont typeface="Calibri"/>
              <a:buNone/>
              <a:defRPr sz="4800">
                <a:latin typeface="Calibri"/>
                <a:ea typeface="Calibri"/>
                <a:cs typeface="Calibri"/>
                <a:sym typeface="Calibri"/>
              </a:defRPr>
            </a:lvl4pPr>
            <a:lvl5pPr lvl="4" algn="ctr">
              <a:lnSpc>
                <a:spcPct val="100000"/>
              </a:lnSpc>
              <a:spcBef>
                <a:spcPts val="0"/>
              </a:spcBef>
              <a:spcAft>
                <a:spcPts val="0"/>
              </a:spcAft>
              <a:buSzPts val="4800"/>
              <a:buFont typeface="Calibri"/>
              <a:buNone/>
              <a:defRPr sz="4800">
                <a:latin typeface="Calibri"/>
                <a:ea typeface="Calibri"/>
                <a:cs typeface="Calibri"/>
                <a:sym typeface="Calibri"/>
              </a:defRPr>
            </a:lvl5pPr>
            <a:lvl6pPr lvl="5" algn="ctr">
              <a:lnSpc>
                <a:spcPct val="100000"/>
              </a:lnSpc>
              <a:spcBef>
                <a:spcPts val="0"/>
              </a:spcBef>
              <a:spcAft>
                <a:spcPts val="0"/>
              </a:spcAft>
              <a:buSzPts val="4800"/>
              <a:buFont typeface="Calibri"/>
              <a:buNone/>
              <a:defRPr sz="4800">
                <a:latin typeface="Calibri"/>
                <a:ea typeface="Calibri"/>
                <a:cs typeface="Calibri"/>
                <a:sym typeface="Calibri"/>
              </a:defRPr>
            </a:lvl6pPr>
            <a:lvl7pPr lvl="6" algn="ctr">
              <a:lnSpc>
                <a:spcPct val="100000"/>
              </a:lnSpc>
              <a:spcBef>
                <a:spcPts val="0"/>
              </a:spcBef>
              <a:spcAft>
                <a:spcPts val="0"/>
              </a:spcAft>
              <a:buSzPts val="4800"/>
              <a:buFont typeface="Calibri"/>
              <a:buNone/>
              <a:defRPr sz="4800">
                <a:latin typeface="Calibri"/>
                <a:ea typeface="Calibri"/>
                <a:cs typeface="Calibri"/>
                <a:sym typeface="Calibri"/>
              </a:defRPr>
            </a:lvl7pPr>
            <a:lvl8pPr lvl="7" algn="ctr">
              <a:lnSpc>
                <a:spcPct val="100000"/>
              </a:lnSpc>
              <a:spcBef>
                <a:spcPts val="0"/>
              </a:spcBef>
              <a:spcAft>
                <a:spcPts val="0"/>
              </a:spcAft>
              <a:buSzPts val="4800"/>
              <a:buFont typeface="Calibri"/>
              <a:buNone/>
              <a:defRPr sz="4800">
                <a:latin typeface="Calibri"/>
                <a:ea typeface="Calibri"/>
                <a:cs typeface="Calibri"/>
                <a:sym typeface="Calibri"/>
              </a:defRPr>
            </a:lvl8pPr>
            <a:lvl9pPr lvl="8" algn="ctr">
              <a:lnSpc>
                <a:spcPct val="100000"/>
              </a:lnSpc>
              <a:spcBef>
                <a:spcPts val="0"/>
              </a:spcBef>
              <a:spcAft>
                <a:spcPts val="0"/>
              </a:spcAft>
              <a:buSzPts val="4800"/>
              <a:buFont typeface="Calibri"/>
              <a:buNone/>
              <a:defRPr sz="4800">
                <a:latin typeface="Calibri"/>
                <a:ea typeface="Calibri"/>
                <a:cs typeface="Calibri"/>
                <a:sym typeface="Calibri"/>
              </a:defRPr>
            </a:lvl9pPr>
          </a:lstStyle>
          <a:p/>
        </p:txBody>
      </p:sp>
      <p:sp>
        <p:nvSpPr>
          <p:cNvPr id="37" name="Google Shape;37;g3e84c3f7ff6_3_67"/>
          <p:cNvSpPr txBox="1"/>
          <p:nvPr>
            <p:ph idx="1" type="subTitle"/>
          </p:nvPr>
        </p:nvSpPr>
        <p:spPr>
          <a:xfrm>
            <a:off x="164225" y="2785633"/>
            <a:ext cx="8520600" cy="1056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8" name="Google Shape;38;g3e84c3f7ff6_3_6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9" name="Shape 39"/>
        <p:cNvGrpSpPr/>
        <p:nvPr/>
      </p:nvGrpSpPr>
      <p:grpSpPr>
        <a:xfrm>
          <a:off x="0" y="0"/>
          <a:ext cx="0" cy="0"/>
          <a:chOff x="0" y="0"/>
          <a:chExt cx="0" cy="0"/>
        </a:xfrm>
      </p:grpSpPr>
      <p:sp>
        <p:nvSpPr>
          <p:cNvPr id="40" name="Google Shape;40;g3e84c3f7ff6_3_7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1" name="Google Shape;41;g3e84c3f7ff6_3_71"/>
          <p:cNvSpPr txBox="1"/>
          <p:nvPr>
            <p:ph idx="1" type="body"/>
          </p:nvPr>
        </p:nvSpPr>
        <p:spPr>
          <a:xfrm>
            <a:off x="311700" y="1536633"/>
            <a:ext cx="8520600" cy="39816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Font typeface="Open Sans"/>
              <a:buChar char="●"/>
              <a:defRPr>
                <a:latin typeface="Open Sans"/>
                <a:ea typeface="Open Sans"/>
                <a:cs typeface="Open Sans"/>
                <a:sym typeface="Open Sans"/>
              </a:defRPr>
            </a:lvl1pPr>
            <a:lvl2pPr indent="-317500" lvl="1" marL="914400" algn="l">
              <a:lnSpc>
                <a:spcPct val="115000"/>
              </a:lnSpc>
              <a:spcBef>
                <a:spcPts val="0"/>
              </a:spcBef>
              <a:spcAft>
                <a:spcPts val="0"/>
              </a:spcAft>
              <a:buSzPts val="1400"/>
              <a:buFont typeface="Open Sans"/>
              <a:buChar char="○"/>
              <a:defRPr>
                <a:latin typeface="Open Sans"/>
                <a:ea typeface="Open Sans"/>
                <a:cs typeface="Open Sans"/>
                <a:sym typeface="Open Sans"/>
              </a:defRPr>
            </a:lvl2pPr>
            <a:lvl3pPr indent="-317500" lvl="2" marL="1371600" algn="l">
              <a:lnSpc>
                <a:spcPct val="115000"/>
              </a:lnSpc>
              <a:spcBef>
                <a:spcPts val="0"/>
              </a:spcBef>
              <a:spcAft>
                <a:spcPts val="0"/>
              </a:spcAft>
              <a:buSzPts val="1400"/>
              <a:buFont typeface="Open Sans"/>
              <a:buChar char="■"/>
              <a:defRPr>
                <a:latin typeface="Open Sans"/>
                <a:ea typeface="Open Sans"/>
                <a:cs typeface="Open Sans"/>
                <a:sym typeface="Open Sans"/>
              </a:defRPr>
            </a:lvl3pPr>
            <a:lvl4pPr indent="-317500" lvl="3" marL="1828800" algn="l">
              <a:lnSpc>
                <a:spcPct val="115000"/>
              </a:lnSpc>
              <a:spcBef>
                <a:spcPts val="0"/>
              </a:spcBef>
              <a:spcAft>
                <a:spcPts val="0"/>
              </a:spcAft>
              <a:buSzPts val="1400"/>
              <a:buFont typeface="Open Sans"/>
              <a:buChar char="●"/>
              <a:defRPr>
                <a:latin typeface="Open Sans"/>
                <a:ea typeface="Open Sans"/>
                <a:cs typeface="Open Sans"/>
                <a:sym typeface="Open Sans"/>
              </a:defRPr>
            </a:lvl4pPr>
            <a:lvl5pPr indent="-317500" lvl="4" marL="2286000" algn="l">
              <a:lnSpc>
                <a:spcPct val="115000"/>
              </a:lnSpc>
              <a:spcBef>
                <a:spcPts val="0"/>
              </a:spcBef>
              <a:spcAft>
                <a:spcPts val="0"/>
              </a:spcAft>
              <a:buSzPts val="1400"/>
              <a:buFont typeface="Open Sans"/>
              <a:buChar char="○"/>
              <a:defRPr>
                <a:latin typeface="Open Sans"/>
                <a:ea typeface="Open Sans"/>
                <a:cs typeface="Open Sans"/>
                <a:sym typeface="Open Sans"/>
              </a:defRPr>
            </a:lvl5pPr>
            <a:lvl6pPr indent="-317500" lvl="5" marL="2743200" algn="l">
              <a:lnSpc>
                <a:spcPct val="115000"/>
              </a:lnSpc>
              <a:spcBef>
                <a:spcPts val="0"/>
              </a:spcBef>
              <a:spcAft>
                <a:spcPts val="0"/>
              </a:spcAft>
              <a:buSzPts val="1400"/>
              <a:buFont typeface="Open Sans"/>
              <a:buChar char="■"/>
              <a:defRPr>
                <a:latin typeface="Open Sans"/>
                <a:ea typeface="Open Sans"/>
                <a:cs typeface="Open Sans"/>
                <a:sym typeface="Open Sans"/>
              </a:defRPr>
            </a:lvl6pPr>
            <a:lvl7pPr indent="-317500" lvl="6" marL="3200400" algn="l">
              <a:lnSpc>
                <a:spcPct val="115000"/>
              </a:lnSpc>
              <a:spcBef>
                <a:spcPts val="0"/>
              </a:spcBef>
              <a:spcAft>
                <a:spcPts val="0"/>
              </a:spcAft>
              <a:buSzPts val="1400"/>
              <a:buFont typeface="Open Sans"/>
              <a:buChar char="●"/>
              <a:defRPr>
                <a:latin typeface="Open Sans"/>
                <a:ea typeface="Open Sans"/>
                <a:cs typeface="Open Sans"/>
                <a:sym typeface="Open Sans"/>
              </a:defRPr>
            </a:lvl7pPr>
            <a:lvl8pPr indent="-317500" lvl="7" marL="3657600" algn="l">
              <a:lnSpc>
                <a:spcPct val="115000"/>
              </a:lnSpc>
              <a:spcBef>
                <a:spcPts val="0"/>
              </a:spcBef>
              <a:spcAft>
                <a:spcPts val="0"/>
              </a:spcAft>
              <a:buSzPts val="1400"/>
              <a:buFont typeface="Open Sans"/>
              <a:buChar char="○"/>
              <a:defRPr>
                <a:latin typeface="Open Sans"/>
                <a:ea typeface="Open Sans"/>
                <a:cs typeface="Open Sans"/>
                <a:sym typeface="Open Sans"/>
              </a:defRPr>
            </a:lvl8pPr>
            <a:lvl9pPr indent="-317500" lvl="8" marL="4114800" algn="l">
              <a:lnSpc>
                <a:spcPct val="115000"/>
              </a:lnSpc>
              <a:spcBef>
                <a:spcPts val="0"/>
              </a:spcBef>
              <a:spcAft>
                <a:spcPts val="0"/>
              </a:spcAft>
              <a:buSzPts val="1400"/>
              <a:buFont typeface="Open Sans"/>
              <a:buChar char="■"/>
              <a:defRPr>
                <a:latin typeface="Open Sans"/>
                <a:ea typeface="Open Sans"/>
                <a:cs typeface="Open Sans"/>
                <a:sym typeface="Open Sans"/>
              </a:defRPr>
            </a:lvl9pPr>
          </a:lstStyle>
          <a:p/>
        </p:txBody>
      </p:sp>
      <p:sp>
        <p:nvSpPr>
          <p:cNvPr id="42" name="Google Shape;42;g3e84c3f7ff6_3_7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sp>
        <p:nvSpPr>
          <p:cNvPr id="44" name="Google Shape;44;g3e84c3f7ff6_3_75"/>
          <p:cNvSpPr txBox="1"/>
          <p:nvPr>
            <p:ph type="title"/>
          </p:nvPr>
        </p:nvSpPr>
        <p:spPr>
          <a:xfrm>
            <a:off x="311700" y="2391533"/>
            <a:ext cx="8520600" cy="11223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Font typeface="Alata"/>
              <a:buNone/>
              <a:defRPr sz="3600">
                <a:latin typeface="Alata"/>
                <a:ea typeface="Alata"/>
                <a:cs typeface="Alata"/>
                <a:sym typeface="Alata"/>
              </a:defRPr>
            </a:lvl2pPr>
            <a:lvl3pPr lvl="2" algn="ctr">
              <a:lnSpc>
                <a:spcPct val="100000"/>
              </a:lnSpc>
              <a:spcBef>
                <a:spcPts val="0"/>
              </a:spcBef>
              <a:spcAft>
                <a:spcPts val="0"/>
              </a:spcAft>
              <a:buSzPts val="3600"/>
              <a:buFont typeface="Alata"/>
              <a:buNone/>
              <a:defRPr sz="3600">
                <a:latin typeface="Alata"/>
                <a:ea typeface="Alata"/>
                <a:cs typeface="Alata"/>
                <a:sym typeface="Alata"/>
              </a:defRPr>
            </a:lvl3pPr>
            <a:lvl4pPr lvl="3" algn="ctr">
              <a:lnSpc>
                <a:spcPct val="100000"/>
              </a:lnSpc>
              <a:spcBef>
                <a:spcPts val="0"/>
              </a:spcBef>
              <a:spcAft>
                <a:spcPts val="0"/>
              </a:spcAft>
              <a:buSzPts val="3600"/>
              <a:buFont typeface="Alata"/>
              <a:buNone/>
              <a:defRPr sz="3600">
                <a:latin typeface="Alata"/>
                <a:ea typeface="Alata"/>
                <a:cs typeface="Alata"/>
                <a:sym typeface="Alata"/>
              </a:defRPr>
            </a:lvl4pPr>
            <a:lvl5pPr lvl="4" algn="ctr">
              <a:lnSpc>
                <a:spcPct val="100000"/>
              </a:lnSpc>
              <a:spcBef>
                <a:spcPts val="0"/>
              </a:spcBef>
              <a:spcAft>
                <a:spcPts val="0"/>
              </a:spcAft>
              <a:buSzPts val="3600"/>
              <a:buFont typeface="Alata"/>
              <a:buNone/>
              <a:defRPr sz="3600">
                <a:latin typeface="Alata"/>
                <a:ea typeface="Alata"/>
                <a:cs typeface="Alata"/>
                <a:sym typeface="Alata"/>
              </a:defRPr>
            </a:lvl5pPr>
            <a:lvl6pPr lvl="5" algn="ctr">
              <a:lnSpc>
                <a:spcPct val="100000"/>
              </a:lnSpc>
              <a:spcBef>
                <a:spcPts val="0"/>
              </a:spcBef>
              <a:spcAft>
                <a:spcPts val="0"/>
              </a:spcAft>
              <a:buSzPts val="3600"/>
              <a:buFont typeface="Alata"/>
              <a:buNone/>
              <a:defRPr sz="3600">
                <a:latin typeface="Alata"/>
                <a:ea typeface="Alata"/>
                <a:cs typeface="Alata"/>
                <a:sym typeface="Alata"/>
              </a:defRPr>
            </a:lvl6pPr>
            <a:lvl7pPr lvl="6" algn="ctr">
              <a:lnSpc>
                <a:spcPct val="100000"/>
              </a:lnSpc>
              <a:spcBef>
                <a:spcPts val="0"/>
              </a:spcBef>
              <a:spcAft>
                <a:spcPts val="0"/>
              </a:spcAft>
              <a:buSzPts val="3600"/>
              <a:buFont typeface="Alata"/>
              <a:buNone/>
              <a:defRPr sz="3600">
                <a:latin typeface="Alata"/>
                <a:ea typeface="Alata"/>
                <a:cs typeface="Alata"/>
                <a:sym typeface="Alata"/>
              </a:defRPr>
            </a:lvl7pPr>
            <a:lvl8pPr lvl="7" algn="ctr">
              <a:lnSpc>
                <a:spcPct val="100000"/>
              </a:lnSpc>
              <a:spcBef>
                <a:spcPts val="0"/>
              </a:spcBef>
              <a:spcAft>
                <a:spcPts val="0"/>
              </a:spcAft>
              <a:buSzPts val="3600"/>
              <a:buFont typeface="Alata"/>
              <a:buNone/>
              <a:defRPr sz="3600">
                <a:latin typeface="Alata"/>
                <a:ea typeface="Alata"/>
                <a:cs typeface="Alata"/>
                <a:sym typeface="Alata"/>
              </a:defRPr>
            </a:lvl8pPr>
            <a:lvl9pPr lvl="8" algn="ctr">
              <a:lnSpc>
                <a:spcPct val="100000"/>
              </a:lnSpc>
              <a:spcBef>
                <a:spcPts val="0"/>
              </a:spcBef>
              <a:spcAft>
                <a:spcPts val="0"/>
              </a:spcAft>
              <a:buSzPts val="3600"/>
              <a:buFont typeface="Alata"/>
              <a:buNone/>
              <a:defRPr sz="3600">
                <a:latin typeface="Alata"/>
                <a:ea typeface="Alata"/>
                <a:cs typeface="Alata"/>
                <a:sym typeface="Alata"/>
              </a:defRPr>
            </a:lvl9pPr>
          </a:lstStyle>
          <a:p/>
        </p:txBody>
      </p:sp>
      <p:sp>
        <p:nvSpPr>
          <p:cNvPr id="45" name="Google Shape;45;g3e84c3f7ff6_3_7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6" name="Shape 46"/>
        <p:cNvGrpSpPr/>
        <p:nvPr/>
      </p:nvGrpSpPr>
      <p:grpSpPr>
        <a:xfrm>
          <a:off x="0" y="0"/>
          <a:ext cx="0" cy="0"/>
          <a:chOff x="0" y="0"/>
          <a:chExt cx="0" cy="0"/>
        </a:xfrm>
      </p:grpSpPr>
      <p:sp>
        <p:nvSpPr>
          <p:cNvPr id="47" name="Google Shape;47;g3e84c3f7ff6_3_78"/>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8" name="Google Shape;48;g3e84c3f7ff6_3_78"/>
          <p:cNvSpPr txBox="1"/>
          <p:nvPr>
            <p:ph idx="1" type="body"/>
          </p:nvPr>
        </p:nvSpPr>
        <p:spPr>
          <a:xfrm>
            <a:off x="311700" y="1536633"/>
            <a:ext cx="3999900" cy="39816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9" name="Google Shape;49;g3e84c3f7ff6_3_78"/>
          <p:cNvSpPr txBox="1"/>
          <p:nvPr>
            <p:ph idx="2" type="body"/>
          </p:nvPr>
        </p:nvSpPr>
        <p:spPr>
          <a:xfrm>
            <a:off x="4832400" y="1536633"/>
            <a:ext cx="3999900" cy="39816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50" name="Google Shape;50;g3e84c3f7ff6_3_7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g3e84c3f7ff6_3_83"/>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Font typeface="Calibri"/>
              <a:buNone/>
              <a:defRPr>
                <a:latin typeface="Calibri"/>
                <a:ea typeface="Calibri"/>
                <a:cs typeface="Calibri"/>
                <a:sym typeface="Calibri"/>
              </a:defRPr>
            </a:lvl2pPr>
            <a:lvl3pPr lvl="2" algn="l">
              <a:lnSpc>
                <a:spcPct val="100000"/>
              </a:lnSpc>
              <a:spcBef>
                <a:spcPts val="0"/>
              </a:spcBef>
              <a:spcAft>
                <a:spcPts val="0"/>
              </a:spcAft>
              <a:buSzPts val="2800"/>
              <a:buFont typeface="Calibri"/>
              <a:buNone/>
              <a:defRPr>
                <a:latin typeface="Calibri"/>
                <a:ea typeface="Calibri"/>
                <a:cs typeface="Calibri"/>
                <a:sym typeface="Calibri"/>
              </a:defRPr>
            </a:lvl3pPr>
            <a:lvl4pPr lvl="3" algn="l">
              <a:lnSpc>
                <a:spcPct val="100000"/>
              </a:lnSpc>
              <a:spcBef>
                <a:spcPts val="0"/>
              </a:spcBef>
              <a:spcAft>
                <a:spcPts val="0"/>
              </a:spcAft>
              <a:buSzPts val="2800"/>
              <a:buFont typeface="Calibri"/>
              <a:buNone/>
              <a:defRPr>
                <a:latin typeface="Calibri"/>
                <a:ea typeface="Calibri"/>
                <a:cs typeface="Calibri"/>
                <a:sym typeface="Calibri"/>
              </a:defRPr>
            </a:lvl4pPr>
            <a:lvl5pPr lvl="4" algn="l">
              <a:lnSpc>
                <a:spcPct val="100000"/>
              </a:lnSpc>
              <a:spcBef>
                <a:spcPts val="0"/>
              </a:spcBef>
              <a:spcAft>
                <a:spcPts val="0"/>
              </a:spcAft>
              <a:buSzPts val="2800"/>
              <a:buFont typeface="Calibri"/>
              <a:buNone/>
              <a:defRPr>
                <a:latin typeface="Calibri"/>
                <a:ea typeface="Calibri"/>
                <a:cs typeface="Calibri"/>
                <a:sym typeface="Calibri"/>
              </a:defRPr>
            </a:lvl5pPr>
            <a:lvl6pPr lvl="5" algn="l">
              <a:lnSpc>
                <a:spcPct val="100000"/>
              </a:lnSpc>
              <a:spcBef>
                <a:spcPts val="0"/>
              </a:spcBef>
              <a:spcAft>
                <a:spcPts val="0"/>
              </a:spcAft>
              <a:buSzPts val="2800"/>
              <a:buFont typeface="Calibri"/>
              <a:buNone/>
              <a:defRPr>
                <a:latin typeface="Calibri"/>
                <a:ea typeface="Calibri"/>
                <a:cs typeface="Calibri"/>
                <a:sym typeface="Calibri"/>
              </a:defRPr>
            </a:lvl6pPr>
            <a:lvl7pPr lvl="6" algn="l">
              <a:lnSpc>
                <a:spcPct val="100000"/>
              </a:lnSpc>
              <a:spcBef>
                <a:spcPts val="0"/>
              </a:spcBef>
              <a:spcAft>
                <a:spcPts val="0"/>
              </a:spcAft>
              <a:buSzPts val="2800"/>
              <a:buFont typeface="Calibri"/>
              <a:buNone/>
              <a:defRPr>
                <a:latin typeface="Calibri"/>
                <a:ea typeface="Calibri"/>
                <a:cs typeface="Calibri"/>
                <a:sym typeface="Calibri"/>
              </a:defRPr>
            </a:lvl7pPr>
            <a:lvl8pPr lvl="7" algn="l">
              <a:lnSpc>
                <a:spcPct val="100000"/>
              </a:lnSpc>
              <a:spcBef>
                <a:spcPts val="0"/>
              </a:spcBef>
              <a:spcAft>
                <a:spcPts val="0"/>
              </a:spcAft>
              <a:buSzPts val="2800"/>
              <a:buFont typeface="Calibri"/>
              <a:buNone/>
              <a:defRPr>
                <a:latin typeface="Calibri"/>
                <a:ea typeface="Calibri"/>
                <a:cs typeface="Calibri"/>
                <a:sym typeface="Calibri"/>
              </a:defRPr>
            </a:lvl8pPr>
            <a:lvl9pPr lvl="8" algn="l">
              <a:lnSpc>
                <a:spcPct val="100000"/>
              </a:lnSpc>
              <a:spcBef>
                <a:spcPts val="0"/>
              </a:spcBef>
              <a:spcAft>
                <a:spcPts val="0"/>
              </a:spcAft>
              <a:buSzPts val="2800"/>
              <a:buFont typeface="Calibri"/>
              <a:buNone/>
              <a:defRPr>
                <a:latin typeface="Calibri"/>
                <a:ea typeface="Calibri"/>
                <a:cs typeface="Calibri"/>
                <a:sym typeface="Calibri"/>
              </a:defRPr>
            </a:lvl9pPr>
          </a:lstStyle>
          <a:p/>
        </p:txBody>
      </p:sp>
      <p:sp>
        <p:nvSpPr>
          <p:cNvPr id="53" name="Google Shape;53;g3e84c3f7ff6_3_8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4" name="Shape 54"/>
        <p:cNvGrpSpPr/>
        <p:nvPr/>
      </p:nvGrpSpPr>
      <p:grpSpPr>
        <a:xfrm>
          <a:off x="0" y="0"/>
          <a:ext cx="0" cy="0"/>
          <a:chOff x="0" y="0"/>
          <a:chExt cx="0" cy="0"/>
        </a:xfrm>
      </p:grpSpPr>
      <p:sp>
        <p:nvSpPr>
          <p:cNvPr id="55" name="Google Shape;55;g3e84c3f7ff6_3_86"/>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Font typeface="Calibri"/>
              <a:buNone/>
              <a:defRPr sz="2400">
                <a:latin typeface="Calibri"/>
                <a:ea typeface="Calibri"/>
                <a:cs typeface="Calibri"/>
                <a:sym typeface="Calibri"/>
              </a:defRPr>
            </a:lvl2pPr>
            <a:lvl3pPr lvl="2" algn="l">
              <a:lnSpc>
                <a:spcPct val="100000"/>
              </a:lnSpc>
              <a:spcBef>
                <a:spcPts val="0"/>
              </a:spcBef>
              <a:spcAft>
                <a:spcPts val="0"/>
              </a:spcAft>
              <a:buSzPts val="2400"/>
              <a:buFont typeface="Calibri"/>
              <a:buNone/>
              <a:defRPr sz="2400">
                <a:latin typeface="Calibri"/>
                <a:ea typeface="Calibri"/>
                <a:cs typeface="Calibri"/>
                <a:sym typeface="Calibri"/>
              </a:defRPr>
            </a:lvl3pPr>
            <a:lvl4pPr lvl="3" algn="l">
              <a:lnSpc>
                <a:spcPct val="100000"/>
              </a:lnSpc>
              <a:spcBef>
                <a:spcPts val="0"/>
              </a:spcBef>
              <a:spcAft>
                <a:spcPts val="0"/>
              </a:spcAft>
              <a:buSzPts val="2400"/>
              <a:buFont typeface="Calibri"/>
              <a:buNone/>
              <a:defRPr sz="2400">
                <a:latin typeface="Calibri"/>
                <a:ea typeface="Calibri"/>
                <a:cs typeface="Calibri"/>
                <a:sym typeface="Calibri"/>
              </a:defRPr>
            </a:lvl4pPr>
            <a:lvl5pPr lvl="4" algn="l">
              <a:lnSpc>
                <a:spcPct val="100000"/>
              </a:lnSpc>
              <a:spcBef>
                <a:spcPts val="0"/>
              </a:spcBef>
              <a:spcAft>
                <a:spcPts val="0"/>
              </a:spcAft>
              <a:buSzPts val="2400"/>
              <a:buFont typeface="Calibri"/>
              <a:buNone/>
              <a:defRPr sz="2400">
                <a:latin typeface="Calibri"/>
                <a:ea typeface="Calibri"/>
                <a:cs typeface="Calibri"/>
                <a:sym typeface="Calibri"/>
              </a:defRPr>
            </a:lvl5pPr>
            <a:lvl6pPr lvl="5" algn="l">
              <a:lnSpc>
                <a:spcPct val="100000"/>
              </a:lnSpc>
              <a:spcBef>
                <a:spcPts val="0"/>
              </a:spcBef>
              <a:spcAft>
                <a:spcPts val="0"/>
              </a:spcAft>
              <a:buSzPts val="2400"/>
              <a:buFont typeface="Calibri"/>
              <a:buNone/>
              <a:defRPr sz="2400">
                <a:latin typeface="Calibri"/>
                <a:ea typeface="Calibri"/>
                <a:cs typeface="Calibri"/>
                <a:sym typeface="Calibri"/>
              </a:defRPr>
            </a:lvl6pPr>
            <a:lvl7pPr lvl="6" algn="l">
              <a:lnSpc>
                <a:spcPct val="100000"/>
              </a:lnSpc>
              <a:spcBef>
                <a:spcPts val="0"/>
              </a:spcBef>
              <a:spcAft>
                <a:spcPts val="0"/>
              </a:spcAft>
              <a:buSzPts val="2400"/>
              <a:buFont typeface="Calibri"/>
              <a:buNone/>
              <a:defRPr sz="2400">
                <a:latin typeface="Calibri"/>
                <a:ea typeface="Calibri"/>
                <a:cs typeface="Calibri"/>
                <a:sym typeface="Calibri"/>
              </a:defRPr>
            </a:lvl7pPr>
            <a:lvl8pPr lvl="7" algn="l">
              <a:lnSpc>
                <a:spcPct val="100000"/>
              </a:lnSpc>
              <a:spcBef>
                <a:spcPts val="0"/>
              </a:spcBef>
              <a:spcAft>
                <a:spcPts val="0"/>
              </a:spcAft>
              <a:buSzPts val="2400"/>
              <a:buFont typeface="Calibri"/>
              <a:buNone/>
              <a:defRPr sz="2400">
                <a:latin typeface="Calibri"/>
                <a:ea typeface="Calibri"/>
                <a:cs typeface="Calibri"/>
                <a:sym typeface="Calibri"/>
              </a:defRPr>
            </a:lvl8pPr>
            <a:lvl9pPr lvl="8" algn="l">
              <a:lnSpc>
                <a:spcPct val="100000"/>
              </a:lnSpc>
              <a:spcBef>
                <a:spcPts val="0"/>
              </a:spcBef>
              <a:spcAft>
                <a:spcPts val="0"/>
              </a:spcAft>
              <a:buSzPts val="2400"/>
              <a:buFont typeface="Calibri"/>
              <a:buNone/>
              <a:defRPr sz="2400">
                <a:latin typeface="Calibri"/>
                <a:ea typeface="Calibri"/>
                <a:cs typeface="Calibri"/>
                <a:sym typeface="Calibri"/>
              </a:defRPr>
            </a:lvl9pPr>
          </a:lstStyle>
          <a:p/>
        </p:txBody>
      </p:sp>
      <p:sp>
        <p:nvSpPr>
          <p:cNvPr id="56" name="Google Shape;56;g3e84c3f7ff6_3_86"/>
          <p:cNvSpPr txBox="1"/>
          <p:nvPr>
            <p:ph idx="1" type="body"/>
          </p:nvPr>
        </p:nvSpPr>
        <p:spPr>
          <a:xfrm>
            <a:off x="311700" y="1852800"/>
            <a:ext cx="2808000" cy="3678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57" name="Google Shape;57;g3e84c3f7ff6_3_8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8" name="Shape 58"/>
        <p:cNvGrpSpPr/>
        <p:nvPr/>
      </p:nvGrpSpPr>
      <p:grpSpPr>
        <a:xfrm>
          <a:off x="0" y="0"/>
          <a:ext cx="0" cy="0"/>
          <a:chOff x="0" y="0"/>
          <a:chExt cx="0" cy="0"/>
        </a:xfrm>
      </p:grpSpPr>
      <p:sp>
        <p:nvSpPr>
          <p:cNvPr id="59" name="Google Shape;59;g3e84c3f7ff6_3_90"/>
          <p:cNvSpPr txBox="1"/>
          <p:nvPr>
            <p:ph type="title"/>
          </p:nvPr>
        </p:nvSpPr>
        <p:spPr>
          <a:xfrm>
            <a:off x="478350" y="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Font typeface="Calibri"/>
              <a:buNone/>
              <a:defRPr sz="4800">
                <a:latin typeface="Calibri"/>
                <a:ea typeface="Calibri"/>
                <a:cs typeface="Calibri"/>
                <a:sym typeface="Calibri"/>
              </a:defRPr>
            </a:lvl2pPr>
            <a:lvl3pPr lvl="2" algn="l">
              <a:lnSpc>
                <a:spcPct val="100000"/>
              </a:lnSpc>
              <a:spcBef>
                <a:spcPts val="0"/>
              </a:spcBef>
              <a:spcAft>
                <a:spcPts val="0"/>
              </a:spcAft>
              <a:buSzPts val="4800"/>
              <a:buFont typeface="Calibri"/>
              <a:buNone/>
              <a:defRPr sz="4800">
                <a:latin typeface="Calibri"/>
                <a:ea typeface="Calibri"/>
                <a:cs typeface="Calibri"/>
                <a:sym typeface="Calibri"/>
              </a:defRPr>
            </a:lvl3pPr>
            <a:lvl4pPr lvl="3" algn="l">
              <a:lnSpc>
                <a:spcPct val="100000"/>
              </a:lnSpc>
              <a:spcBef>
                <a:spcPts val="0"/>
              </a:spcBef>
              <a:spcAft>
                <a:spcPts val="0"/>
              </a:spcAft>
              <a:buSzPts val="4800"/>
              <a:buFont typeface="Calibri"/>
              <a:buNone/>
              <a:defRPr sz="4800">
                <a:latin typeface="Calibri"/>
                <a:ea typeface="Calibri"/>
                <a:cs typeface="Calibri"/>
                <a:sym typeface="Calibri"/>
              </a:defRPr>
            </a:lvl4pPr>
            <a:lvl5pPr lvl="4" algn="l">
              <a:lnSpc>
                <a:spcPct val="100000"/>
              </a:lnSpc>
              <a:spcBef>
                <a:spcPts val="0"/>
              </a:spcBef>
              <a:spcAft>
                <a:spcPts val="0"/>
              </a:spcAft>
              <a:buSzPts val="4800"/>
              <a:buFont typeface="Calibri"/>
              <a:buNone/>
              <a:defRPr sz="4800">
                <a:latin typeface="Calibri"/>
                <a:ea typeface="Calibri"/>
                <a:cs typeface="Calibri"/>
                <a:sym typeface="Calibri"/>
              </a:defRPr>
            </a:lvl5pPr>
            <a:lvl6pPr lvl="5" algn="l">
              <a:lnSpc>
                <a:spcPct val="100000"/>
              </a:lnSpc>
              <a:spcBef>
                <a:spcPts val="0"/>
              </a:spcBef>
              <a:spcAft>
                <a:spcPts val="0"/>
              </a:spcAft>
              <a:buSzPts val="4800"/>
              <a:buFont typeface="Calibri"/>
              <a:buNone/>
              <a:defRPr sz="4800">
                <a:latin typeface="Calibri"/>
                <a:ea typeface="Calibri"/>
                <a:cs typeface="Calibri"/>
                <a:sym typeface="Calibri"/>
              </a:defRPr>
            </a:lvl6pPr>
            <a:lvl7pPr lvl="6" algn="l">
              <a:lnSpc>
                <a:spcPct val="100000"/>
              </a:lnSpc>
              <a:spcBef>
                <a:spcPts val="0"/>
              </a:spcBef>
              <a:spcAft>
                <a:spcPts val="0"/>
              </a:spcAft>
              <a:buSzPts val="4800"/>
              <a:buFont typeface="Calibri"/>
              <a:buNone/>
              <a:defRPr sz="4800">
                <a:latin typeface="Calibri"/>
                <a:ea typeface="Calibri"/>
                <a:cs typeface="Calibri"/>
                <a:sym typeface="Calibri"/>
              </a:defRPr>
            </a:lvl7pPr>
            <a:lvl8pPr lvl="7" algn="l">
              <a:lnSpc>
                <a:spcPct val="100000"/>
              </a:lnSpc>
              <a:spcBef>
                <a:spcPts val="0"/>
              </a:spcBef>
              <a:spcAft>
                <a:spcPts val="0"/>
              </a:spcAft>
              <a:buSzPts val="4800"/>
              <a:buFont typeface="Calibri"/>
              <a:buNone/>
              <a:defRPr sz="4800">
                <a:latin typeface="Calibri"/>
                <a:ea typeface="Calibri"/>
                <a:cs typeface="Calibri"/>
                <a:sym typeface="Calibri"/>
              </a:defRPr>
            </a:lvl8pPr>
            <a:lvl9pPr lvl="8" algn="l">
              <a:lnSpc>
                <a:spcPct val="100000"/>
              </a:lnSpc>
              <a:spcBef>
                <a:spcPts val="0"/>
              </a:spcBef>
              <a:spcAft>
                <a:spcPts val="0"/>
              </a:spcAft>
              <a:buSzPts val="4800"/>
              <a:buFont typeface="Calibri"/>
              <a:buNone/>
              <a:defRPr sz="4800">
                <a:latin typeface="Calibri"/>
                <a:ea typeface="Calibri"/>
                <a:cs typeface="Calibri"/>
                <a:sym typeface="Calibri"/>
              </a:defRPr>
            </a:lvl9pPr>
          </a:lstStyle>
          <a:p/>
        </p:txBody>
      </p:sp>
      <p:sp>
        <p:nvSpPr>
          <p:cNvPr id="60" name="Google Shape;60;g3e84c3f7ff6_3_9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g3e84c3f7ff6_3_93"/>
          <p:cNvSpPr/>
          <p:nvPr/>
        </p:nvSpPr>
        <p:spPr>
          <a:xfrm>
            <a:off x="4572000" y="-167"/>
            <a:ext cx="4572000" cy="5588100"/>
          </a:xfrm>
          <a:prstGeom prst="rect">
            <a:avLst/>
          </a:prstGeom>
          <a:solidFill>
            <a:srgbClr val="00005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g3e84c3f7ff6_3_93"/>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Font typeface="Calibri"/>
              <a:buNone/>
              <a:defRPr sz="4200">
                <a:latin typeface="Calibri"/>
                <a:ea typeface="Calibri"/>
                <a:cs typeface="Calibri"/>
                <a:sym typeface="Calibri"/>
              </a:defRPr>
            </a:lvl2pPr>
            <a:lvl3pPr lvl="2" algn="ctr">
              <a:lnSpc>
                <a:spcPct val="100000"/>
              </a:lnSpc>
              <a:spcBef>
                <a:spcPts val="0"/>
              </a:spcBef>
              <a:spcAft>
                <a:spcPts val="0"/>
              </a:spcAft>
              <a:buSzPts val="4200"/>
              <a:buFont typeface="Calibri"/>
              <a:buNone/>
              <a:defRPr sz="4200">
                <a:latin typeface="Calibri"/>
                <a:ea typeface="Calibri"/>
                <a:cs typeface="Calibri"/>
                <a:sym typeface="Calibri"/>
              </a:defRPr>
            </a:lvl3pPr>
            <a:lvl4pPr lvl="3" algn="ctr">
              <a:lnSpc>
                <a:spcPct val="100000"/>
              </a:lnSpc>
              <a:spcBef>
                <a:spcPts val="0"/>
              </a:spcBef>
              <a:spcAft>
                <a:spcPts val="0"/>
              </a:spcAft>
              <a:buSzPts val="4200"/>
              <a:buFont typeface="Calibri"/>
              <a:buNone/>
              <a:defRPr sz="4200">
                <a:latin typeface="Calibri"/>
                <a:ea typeface="Calibri"/>
                <a:cs typeface="Calibri"/>
                <a:sym typeface="Calibri"/>
              </a:defRPr>
            </a:lvl4pPr>
            <a:lvl5pPr lvl="4" algn="ctr">
              <a:lnSpc>
                <a:spcPct val="100000"/>
              </a:lnSpc>
              <a:spcBef>
                <a:spcPts val="0"/>
              </a:spcBef>
              <a:spcAft>
                <a:spcPts val="0"/>
              </a:spcAft>
              <a:buSzPts val="4200"/>
              <a:buFont typeface="Calibri"/>
              <a:buNone/>
              <a:defRPr sz="4200">
                <a:latin typeface="Calibri"/>
                <a:ea typeface="Calibri"/>
                <a:cs typeface="Calibri"/>
                <a:sym typeface="Calibri"/>
              </a:defRPr>
            </a:lvl5pPr>
            <a:lvl6pPr lvl="5" algn="ctr">
              <a:lnSpc>
                <a:spcPct val="100000"/>
              </a:lnSpc>
              <a:spcBef>
                <a:spcPts val="0"/>
              </a:spcBef>
              <a:spcAft>
                <a:spcPts val="0"/>
              </a:spcAft>
              <a:buSzPts val="4200"/>
              <a:buFont typeface="Calibri"/>
              <a:buNone/>
              <a:defRPr sz="4200">
                <a:latin typeface="Calibri"/>
                <a:ea typeface="Calibri"/>
                <a:cs typeface="Calibri"/>
                <a:sym typeface="Calibri"/>
              </a:defRPr>
            </a:lvl6pPr>
            <a:lvl7pPr lvl="6" algn="ctr">
              <a:lnSpc>
                <a:spcPct val="100000"/>
              </a:lnSpc>
              <a:spcBef>
                <a:spcPts val="0"/>
              </a:spcBef>
              <a:spcAft>
                <a:spcPts val="0"/>
              </a:spcAft>
              <a:buSzPts val="4200"/>
              <a:buFont typeface="Calibri"/>
              <a:buNone/>
              <a:defRPr sz="4200">
                <a:latin typeface="Calibri"/>
                <a:ea typeface="Calibri"/>
                <a:cs typeface="Calibri"/>
                <a:sym typeface="Calibri"/>
              </a:defRPr>
            </a:lvl7pPr>
            <a:lvl8pPr lvl="7" algn="ctr">
              <a:lnSpc>
                <a:spcPct val="100000"/>
              </a:lnSpc>
              <a:spcBef>
                <a:spcPts val="0"/>
              </a:spcBef>
              <a:spcAft>
                <a:spcPts val="0"/>
              </a:spcAft>
              <a:buSzPts val="4200"/>
              <a:buFont typeface="Calibri"/>
              <a:buNone/>
              <a:defRPr sz="4200">
                <a:latin typeface="Calibri"/>
                <a:ea typeface="Calibri"/>
                <a:cs typeface="Calibri"/>
                <a:sym typeface="Calibri"/>
              </a:defRPr>
            </a:lvl8pPr>
            <a:lvl9pPr lvl="8" algn="ctr">
              <a:lnSpc>
                <a:spcPct val="100000"/>
              </a:lnSpc>
              <a:spcBef>
                <a:spcPts val="0"/>
              </a:spcBef>
              <a:spcAft>
                <a:spcPts val="0"/>
              </a:spcAft>
              <a:buSzPts val="4200"/>
              <a:buFont typeface="Calibri"/>
              <a:buNone/>
              <a:defRPr sz="4200">
                <a:latin typeface="Calibri"/>
                <a:ea typeface="Calibri"/>
                <a:cs typeface="Calibri"/>
                <a:sym typeface="Calibri"/>
              </a:defRPr>
            </a:lvl9pPr>
          </a:lstStyle>
          <a:p/>
        </p:txBody>
      </p:sp>
      <p:sp>
        <p:nvSpPr>
          <p:cNvPr id="64" name="Google Shape;64;g3e84c3f7ff6_3_93"/>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5" name="Google Shape;65;g3e84c3f7ff6_3_93"/>
          <p:cNvSpPr txBox="1"/>
          <p:nvPr>
            <p:ph idx="2" type="body"/>
          </p:nvPr>
        </p:nvSpPr>
        <p:spPr>
          <a:xfrm>
            <a:off x="4939500" y="965433"/>
            <a:ext cx="3837000" cy="4559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6" name="Google Shape;66;g3e84c3f7ff6_3_9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7" name="Shape 67"/>
        <p:cNvGrpSpPr/>
        <p:nvPr/>
      </p:nvGrpSpPr>
      <p:grpSpPr>
        <a:xfrm>
          <a:off x="0" y="0"/>
          <a:ext cx="0" cy="0"/>
          <a:chOff x="0" y="0"/>
          <a:chExt cx="0" cy="0"/>
        </a:xfrm>
      </p:grpSpPr>
      <p:sp>
        <p:nvSpPr>
          <p:cNvPr id="68" name="Google Shape;68;g3e84c3f7ff6_3_99"/>
          <p:cNvSpPr txBox="1"/>
          <p:nvPr>
            <p:ph idx="1" type="body"/>
          </p:nvPr>
        </p:nvSpPr>
        <p:spPr>
          <a:xfrm>
            <a:off x="311700" y="47263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69" name="Google Shape;69;g3e84c3f7ff6_3_9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70" name="Shape 70"/>
        <p:cNvGrpSpPr/>
        <p:nvPr/>
      </p:nvGrpSpPr>
      <p:grpSpPr>
        <a:xfrm>
          <a:off x="0" y="0"/>
          <a:ext cx="0" cy="0"/>
          <a:chOff x="0" y="0"/>
          <a:chExt cx="0" cy="0"/>
        </a:xfrm>
      </p:grpSpPr>
      <p:sp>
        <p:nvSpPr>
          <p:cNvPr id="71" name="Google Shape;71;g3e84c3f7ff6_3_102"/>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72" name="Google Shape;72;g3e84c3f7ff6_3_102"/>
          <p:cNvSpPr txBox="1"/>
          <p:nvPr>
            <p:ph idx="1" type="body"/>
          </p:nvPr>
        </p:nvSpPr>
        <p:spPr>
          <a:xfrm>
            <a:off x="311700" y="4202967"/>
            <a:ext cx="8520600" cy="1296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73" name="Google Shape;73;g3e84c3f7ff6_3_102"/>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4" name="Shape 74"/>
        <p:cNvGrpSpPr/>
        <p:nvPr/>
      </p:nvGrpSpPr>
      <p:grpSpPr>
        <a:xfrm>
          <a:off x="0" y="0"/>
          <a:ext cx="0" cy="0"/>
          <a:chOff x="0" y="0"/>
          <a:chExt cx="0" cy="0"/>
        </a:xfrm>
      </p:grpSpPr>
      <p:sp>
        <p:nvSpPr>
          <p:cNvPr id="75" name="Google Shape;75;g3e84c3f7ff6_3_10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6.png"/><Relationship Id="rId2" Type="http://schemas.openxmlformats.org/officeDocument/2006/relationships/image" Target="../media/image12.png"/><Relationship Id="rId3" Type="http://schemas.openxmlformats.org/officeDocument/2006/relationships/image" Target="../media/image3.png"/><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theme" Target="../theme/theme2.xml"/><Relationship Id="rId14" Type="http://schemas.openxmlformats.org/officeDocument/2006/relationships/slideLayout" Target="../slideLayouts/slideLayout1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9"/>
          <p:cNvPicPr preferRelativeResize="0"/>
          <p:nvPr/>
        </p:nvPicPr>
        <p:blipFill rotWithShape="1">
          <a:blip r:embed="rId1">
            <a:alphaModFix/>
          </a:blip>
          <a:srcRect b="0" l="0" r="0" t="0"/>
          <a:stretch/>
        </p:blipFill>
        <p:spPr>
          <a:xfrm>
            <a:off x="109537" y="26987"/>
            <a:ext cx="763587" cy="1022350"/>
          </a:xfrm>
          <a:prstGeom prst="rect">
            <a:avLst/>
          </a:prstGeom>
          <a:noFill/>
          <a:ln>
            <a:noFill/>
          </a:ln>
        </p:spPr>
      </p:pic>
      <p:sp>
        <p:nvSpPr>
          <p:cNvPr id="11" name="Google Shape;11;p19"/>
          <p:cNvSpPr txBox="1"/>
          <p:nvPr/>
        </p:nvSpPr>
        <p:spPr>
          <a:xfrm>
            <a:off x="622300" y="715962"/>
            <a:ext cx="18415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2" name="Google Shape;12;p19"/>
          <p:cNvSpPr txBox="1"/>
          <p:nvPr>
            <p:ph idx="10" type="dt"/>
          </p:nvPr>
        </p:nvSpPr>
        <p:spPr>
          <a:xfrm>
            <a:off x="-11112" y="6484937"/>
            <a:ext cx="9155112" cy="365125"/>
          </a:xfrm>
          <a:prstGeom prst="rect">
            <a:avLst/>
          </a:prstGeom>
          <a:solidFill>
            <a:srgbClr val="000090"/>
          </a:solid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1" sz="1400" u="none" cap="none" strike="noStrike">
                <a:solidFill>
                  <a:srgbClr val="FFFFFF"/>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3" name="Google Shape;13;p19"/>
          <p:cNvSpPr txBox="1"/>
          <p:nvPr>
            <p:ph idx="11" type="ftr"/>
          </p:nvPr>
        </p:nvSpPr>
        <p:spPr>
          <a:xfrm>
            <a:off x="3124200" y="6356350"/>
            <a:ext cx="28956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19"/>
          <p:cNvSpPr txBox="1"/>
          <p:nvPr>
            <p:ph idx="12" type="sldNum"/>
          </p:nvPr>
        </p:nvSpPr>
        <p:spPr>
          <a:xfrm>
            <a:off x="6553200" y="6356350"/>
            <a:ext cx="21336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E9ECF4"/>
        </a:solidFill>
      </p:bgPr>
    </p:bg>
    <p:spTree>
      <p:nvGrpSpPr>
        <p:cNvPr id="27" name="Shape 27"/>
        <p:cNvGrpSpPr/>
        <p:nvPr/>
      </p:nvGrpSpPr>
      <p:grpSpPr>
        <a:xfrm>
          <a:off x="0" y="0"/>
          <a:ext cx="0" cy="0"/>
          <a:chOff x="0" y="0"/>
          <a:chExt cx="0" cy="0"/>
        </a:xfrm>
      </p:grpSpPr>
      <p:sp>
        <p:nvSpPr>
          <p:cNvPr id="28" name="Google Shape;28;g3e84c3f7ff6_3_5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algn="l">
              <a:lnSpc>
                <a:spcPct val="100000"/>
              </a:lnSpc>
              <a:spcBef>
                <a:spcPts val="0"/>
              </a:spcBef>
              <a:spcAft>
                <a:spcPts val="0"/>
              </a:spcAft>
              <a:buClr>
                <a:srgbClr val="000050"/>
              </a:buClr>
              <a:buSzPts val="2800"/>
              <a:buFont typeface="Calibri"/>
              <a:buNone/>
              <a:defRPr b="0" i="0" sz="2800" u="none" cap="none" strike="noStrike">
                <a:solidFill>
                  <a:srgbClr val="000050"/>
                </a:solidFill>
                <a:latin typeface="Calibri"/>
                <a:ea typeface="Calibri"/>
                <a:cs typeface="Calibri"/>
                <a:sym typeface="Calibri"/>
              </a:defRPr>
            </a:lvl1pPr>
            <a:lvl2pPr lvl="1"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2pPr>
            <a:lvl3pPr lvl="2"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3pPr>
            <a:lvl4pPr lvl="3"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4pPr>
            <a:lvl5pPr lvl="4"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5pPr>
            <a:lvl6pPr lvl="5"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6pPr>
            <a:lvl7pPr lvl="6"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7pPr>
            <a:lvl8pPr lvl="7"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8pPr>
            <a:lvl9pPr lvl="8" marR="0" algn="l">
              <a:lnSpc>
                <a:spcPct val="100000"/>
              </a:lnSpc>
              <a:spcBef>
                <a:spcPts val="0"/>
              </a:spcBef>
              <a:spcAft>
                <a:spcPts val="0"/>
              </a:spcAft>
              <a:buClr>
                <a:srgbClr val="000050"/>
              </a:buClr>
              <a:buSzPts val="2800"/>
              <a:buFont typeface="Arial"/>
              <a:buNone/>
              <a:defRPr b="0" i="0" sz="2800" u="none" cap="none" strike="noStrike">
                <a:solidFill>
                  <a:srgbClr val="000050"/>
                </a:solidFill>
                <a:latin typeface="Arial"/>
                <a:ea typeface="Arial"/>
                <a:cs typeface="Arial"/>
                <a:sym typeface="Arial"/>
              </a:defRPr>
            </a:lvl9pPr>
          </a:lstStyle>
          <a:p/>
        </p:txBody>
      </p:sp>
      <p:sp>
        <p:nvSpPr>
          <p:cNvPr id="29" name="Google Shape;29;g3e84c3f7ff6_3_59"/>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algn="l">
              <a:lnSpc>
                <a:spcPct val="115000"/>
              </a:lnSpc>
              <a:spcBef>
                <a:spcPts val="0"/>
              </a:spcBef>
              <a:spcAft>
                <a:spcPts val="0"/>
              </a:spcAft>
              <a:buClr>
                <a:srgbClr val="000050"/>
              </a:buClr>
              <a:buSzPts val="1800"/>
              <a:buFont typeface="Calibri"/>
              <a:buChar char="●"/>
              <a:defRPr b="0" i="0" sz="1800" u="none" cap="none" strike="noStrike">
                <a:solidFill>
                  <a:srgbClr val="000050"/>
                </a:solidFill>
                <a:latin typeface="Calibri"/>
                <a:ea typeface="Calibri"/>
                <a:cs typeface="Calibri"/>
                <a:sym typeface="Calibri"/>
              </a:defRPr>
            </a:lvl1pPr>
            <a:lvl2pPr indent="-317500" lvl="1" marL="9144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2pPr>
            <a:lvl3pPr indent="-317500" lvl="2" marL="13716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3pPr>
            <a:lvl4pPr indent="-317500" lvl="3" marL="18288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4pPr>
            <a:lvl5pPr indent="-317500" lvl="4" marL="22860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5pPr>
            <a:lvl6pPr indent="-317500" lvl="5" marL="27432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6pPr>
            <a:lvl7pPr indent="-317500" lvl="6" marL="32004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7pPr>
            <a:lvl8pPr indent="-317500" lvl="7" marL="36576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8pPr>
            <a:lvl9pPr indent="-317500" lvl="8" marL="4114800" marR="0" algn="l">
              <a:lnSpc>
                <a:spcPct val="115000"/>
              </a:lnSpc>
              <a:spcBef>
                <a:spcPts val="0"/>
              </a:spcBef>
              <a:spcAft>
                <a:spcPts val="0"/>
              </a:spcAft>
              <a:buClr>
                <a:srgbClr val="000050"/>
              </a:buClr>
              <a:buSzPts val="1400"/>
              <a:buFont typeface="Calibri"/>
              <a:buChar char="■"/>
              <a:defRPr b="0" i="0" sz="1400" u="none" cap="none" strike="noStrike">
                <a:solidFill>
                  <a:srgbClr val="000050"/>
                </a:solidFill>
                <a:latin typeface="Calibri"/>
                <a:ea typeface="Calibri"/>
                <a:cs typeface="Calibri"/>
                <a:sym typeface="Calibri"/>
              </a:defRPr>
            </a:lvl9pPr>
          </a:lstStyle>
          <a:p/>
        </p:txBody>
      </p:sp>
      <p:sp>
        <p:nvSpPr>
          <p:cNvPr id="30" name="Google Shape;30;g3e84c3f7ff6_3_5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pic>
        <p:nvPicPr>
          <p:cNvPr id="31" name="Google Shape;31;g3e84c3f7ff6_3_59"/>
          <p:cNvPicPr preferRelativeResize="0"/>
          <p:nvPr/>
        </p:nvPicPr>
        <p:blipFill rotWithShape="1">
          <a:blip r:embed="rId1">
            <a:alphaModFix/>
          </a:blip>
          <a:srcRect b="0" l="0" r="59195" t="0"/>
          <a:stretch/>
        </p:blipFill>
        <p:spPr>
          <a:xfrm>
            <a:off x="164225" y="6169367"/>
            <a:ext cx="983183" cy="688633"/>
          </a:xfrm>
          <a:prstGeom prst="rect">
            <a:avLst/>
          </a:prstGeom>
          <a:noFill/>
          <a:ln>
            <a:noFill/>
          </a:ln>
        </p:spPr>
      </p:pic>
      <p:sp>
        <p:nvSpPr>
          <p:cNvPr id="32" name="Google Shape;32;g3e84c3f7ff6_3_59"/>
          <p:cNvSpPr/>
          <p:nvPr/>
        </p:nvSpPr>
        <p:spPr>
          <a:xfrm>
            <a:off x="0" y="5599633"/>
            <a:ext cx="9144000" cy="1258500"/>
          </a:xfrm>
          <a:prstGeom prst="rect">
            <a:avLst/>
          </a:prstGeom>
          <a:solidFill>
            <a:srgbClr val="000050"/>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33" name="Google Shape;33;g3e84c3f7ff6_3_59"/>
          <p:cNvPicPr preferRelativeResize="0"/>
          <p:nvPr/>
        </p:nvPicPr>
        <p:blipFill rotWithShape="1">
          <a:blip r:embed="rId2">
            <a:alphaModFix/>
          </a:blip>
          <a:srcRect b="55285" l="0" r="54490" t="0"/>
          <a:stretch/>
        </p:blipFill>
        <p:spPr>
          <a:xfrm>
            <a:off x="115799" y="5675867"/>
            <a:ext cx="596849" cy="829450"/>
          </a:xfrm>
          <a:prstGeom prst="rect">
            <a:avLst/>
          </a:prstGeom>
          <a:noFill/>
          <a:ln>
            <a:noFill/>
          </a:ln>
        </p:spPr>
      </p:pic>
      <p:pic>
        <p:nvPicPr>
          <p:cNvPr id="34" name="Google Shape;34;g3e84c3f7ff6_3_59"/>
          <p:cNvPicPr preferRelativeResize="0"/>
          <p:nvPr/>
        </p:nvPicPr>
        <p:blipFill rotWithShape="1">
          <a:blip r:embed="rId3">
            <a:alphaModFix/>
          </a:blip>
          <a:srcRect b="53475" l="0" r="0" t="0"/>
          <a:stretch/>
        </p:blipFill>
        <p:spPr>
          <a:xfrm>
            <a:off x="5820678" y="6326167"/>
            <a:ext cx="3224397" cy="375034"/>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2.png"/><Relationship Id="rId4" Type="http://schemas.openxmlformats.org/officeDocument/2006/relationships/image" Target="../media/image13.png"/><Relationship Id="rId5" Type="http://schemas.openxmlformats.org/officeDocument/2006/relationships/image" Target="../media/image16.png"/><Relationship Id="rId6"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1" Type="http://schemas.openxmlformats.org/officeDocument/2006/relationships/image" Target="../media/image20.png"/><Relationship Id="rId10" Type="http://schemas.openxmlformats.org/officeDocument/2006/relationships/image" Target="../media/image23.png"/><Relationship Id="rId12" Type="http://schemas.openxmlformats.org/officeDocument/2006/relationships/image" Target="../media/image26.png"/><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1.png"/><Relationship Id="rId4" Type="http://schemas.openxmlformats.org/officeDocument/2006/relationships/image" Target="../media/image1.png"/><Relationship Id="rId9" Type="http://schemas.openxmlformats.org/officeDocument/2006/relationships/image" Target="../media/image18.png"/><Relationship Id="rId5" Type="http://schemas.openxmlformats.org/officeDocument/2006/relationships/image" Target="../media/image4.png"/><Relationship Id="rId6" Type="http://schemas.openxmlformats.org/officeDocument/2006/relationships/image" Target="../media/image11.png"/><Relationship Id="rId7" Type="http://schemas.openxmlformats.org/officeDocument/2006/relationships/image" Target="../media/image22.png"/><Relationship Id="rId8" Type="http://schemas.openxmlformats.org/officeDocument/2006/relationships/image" Target="../media/image2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8.png"/><Relationship Id="rId4" Type="http://schemas.openxmlformats.org/officeDocument/2006/relationships/image" Target="../media/image36.png"/><Relationship Id="rId5" Type="http://schemas.openxmlformats.org/officeDocument/2006/relationships/image" Target="../media/image24.png"/><Relationship Id="rId6" Type="http://schemas.openxmlformats.org/officeDocument/2006/relationships/image" Target="../media/image37.png"/><Relationship Id="rId7" Type="http://schemas.openxmlformats.org/officeDocument/2006/relationships/image" Target="../media/image25.png"/><Relationship Id="rId8" Type="http://schemas.openxmlformats.org/officeDocument/2006/relationships/image" Target="../media/image3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4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3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8.png"/><Relationship Id="rId4" Type="http://schemas.openxmlformats.org/officeDocument/2006/relationships/image" Target="../media/image30.png"/><Relationship Id="rId5" Type="http://schemas.openxmlformats.org/officeDocument/2006/relationships/image" Target="../media/image39.png"/><Relationship Id="rId6" Type="http://schemas.openxmlformats.org/officeDocument/2006/relationships/image" Target="../media/image33.png"/><Relationship Id="rId7" Type="http://schemas.openxmlformats.org/officeDocument/2006/relationships/image" Target="../media/image27.png"/><Relationship Id="rId8" Type="http://schemas.openxmlformats.org/officeDocument/2006/relationships/image" Target="../media/image3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hyperlink" Target="mailto:admin.oakwood@kingsacademies.uk" TargetMode="External"/><Relationship Id="rId4" Type="http://schemas.openxmlformats.org/officeDocument/2006/relationships/hyperlink" Target="mailto:admin.biprimary@kingsacademies.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g3e84c3f7ff6_3_54"/>
          <p:cNvSpPr txBox="1"/>
          <p:nvPr>
            <p:ph type="ctrTitle"/>
          </p:nvPr>
        </p:nvSpPr>
        <p:spPr>
          <a:xfrm>
            <a:off x="180175" y="27833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Clr>
                <a:schemeClr val="dk1"/>
              </a:buClr>
              <a:buSzPct val="122222"/>
              <a:buFont typeface="Calibri"/>
              <a:buNone/>
            </a:pPr>
            <a:r>
              <a:t/>
            </a:r>
            <a:endParaRPr sz="3600">
              <a:solidFill>
                <a:schemeClr val="dk1"/>
              </a:solidFill>
            </a:endParaRPr>
          </a:p>
          <a:p>
            <a:pPr indent="0" lvl="0" marL="0" rtl="0" algn="ctr">
              <a:spcBef>
                <a:spcPts val="0"/>
              </a:spcBef>
              <a:spcAft>
                <a:spcPts val="0"/>
              </a:spcAft>
              <a:buClr>
                <a:schemeClr val="dk1"/>
              </a:buClr>
              <a:buSzPct val="122222"/>
              <a:buFont typeface="Calibri"/>
              <a:buNone/>
            </a:pPr>
            <a:br>
              <a:rPr lang="en-US" sz="3600">
                <a:solidFill>
                  <a:schemeClr val="dk1"/>
                </a:solidFill>
              </a:rPr>
            </a:br>
            <a:r>
              <a:rPr lang="en-US" sz="3600">
                <a:solidFill>
                  <a:schemeClr val="dk1"/>
                </a:solidFill>
              </a:rPr>
              <a:t>King’s Academy Binfield</a:t>
            </a:r>
            <a:br>
              <a:rPr lang="en-US" sz="3600">
                <a:solidFill>
                  <a:schemeClr val="dk1"/>
                </a:solidFill>
              </a:rPr>
            </a:br>
            <a:r>
              <a:rPr lang="en-US" sz="3600">
                <a:solidFill>
                  <a:schemeClr val="dk1"/>
                </a:solidFill>
              </a:rPr>
              <a:t>and </a:t>
            </a:r>
            <a:br>
              <a:rPr lang="en-US" sz="3600">
                <a:solidFill>
                  <a:schemeClr val="dk1"/>
                </a:solidFill>
              </a:rPr>
            </a:br>
            <a:r>
              <a:rPr lang="en-US" sz="3600">
                <a:solidFill>
                  <a:schemeClr val="dk1"/>
                </a:solidFill>
              </a:rPr>
              <a:t>King’s Academy Oakwood</a:t>
            </a:r>
            <a:br>
              <a:rPr lang="en-US" sz="3600">
                <a:solidFill>
                  <a:schemeClr val="dk1"/>
                </a:solidFill>
              </a:rPr>
            </a:br>
            <a:br>
              <a:rPr lang="en-US" sz="3600">
                <a:solidFill>
                  <a:schemeClr val="dk1"/>
                </a:solidFill>
              </a:rPr>
            </a:br>
            <a:r>
              <a:rPr b="1" lang="en-US" sz="3600">
                <a:solidFill>
                  <a:schemeClr val="dk1"/>
                </a:solidFill>
              </a:rPr>
              <a:t>Reception Classes 2026-2027</a:t>
            </a:r>
            <a:endParaRPr b="1" sz="3600">
              <a:solidFill>
                <a:schemeClr val="dk1"/>
              </a:solidFill>
            </a:endParaRPr>
          </a:p>
          <a:p>
            <a:pPr indent="0" lvl="0" marL="0" rtl="0" algn="l">
              <a:lnSpc>
                <a:spcPct val="100000"/>
              </a:lnSpc>
              <a:spcBef>
                <a:spcPts val="0"/>
              </a:spcBef>
              <a:spcAft>
                <a:spcPts val="0"/>
              </a:spcAft>
              <a:buSzPct val="111111"/>
              <a:buNone/>
            </a:pPr>
            <a:r>
              <a:t/>
            </a:r>
            <a:endParaRPr b="1"/>
          </a:p>
        </p:txBody>
      </p:sp>
      <p:pic>
        <p:nvPicPr>
          <p:cNvPr id="81" name="Google Shape;81;g3e84c3f7ff6_3_54"/>
          <p:cNvPicPr preferRelativeResize="0"/>
          <p:nvPr/>
        </p:nvPicPr>
        <p:blipFill>
          <a:blip r:embed="rId3">
            <a:alphaModFix/>
          </a:blip>
          <a:stretch>
            <a:fillRect/>
          </a:stretch>
        </p:blipFill>
        <p:spPr>
          <a:xfrm>
            <a:off x="909400" y="3780187"/>
            <a:ext cx="2838450" cy="1609725"/>
          </a:xfrm>
          <a:prstGeom prst="rect">
            <a:avLst/>
          </a:prstGeom>
          <a:noFill/>
          <a:ln>
            <a:noFill/>
          </a:ln>
          <a:effectLst>
            <a:outerShdw blurRad="414338" rotWithShape="0" algn="bl" dir="5400000" dist="19050">
              <a:srgbClr val="000000">
                <a:alpha val="50000"/>
              </a:srgbClr>
            </a:outerShdw>
          </a:effectLst>
        </p:spPr>
      </p:pic>
      <p:pic>
        <p:nvPicPr>
          <p:cNvPr id="82" name="Google Shape;82;g3e84c3f7ff6_3_54"/>
          <p:cNvPicPr preferRelativeResize="0"/>
          <p:nvPr/>
        </p:nvPicPr>
        <p:blipFill>
          <a:blip r:embed="rId4">
            <a:alphaModFix/>
          </a:blip>
          <a:stretch>
            <a:fillRect/>
          </a:stretch>
        </p:blipFill>
        <p:spPr>
          <a:xfrm>
            <a:off x="5540250" y="3784937"/>
            <a:ext cx="2857500" cy="1600200"/>
          </a:xfrm>
          <a:prstGeom prst="rect">
            <a:avLst/>
          </a:prstGeom>
          <a:noFill/>
          <a:ln>
            <a:noFill/>
          </a:ln>
          <a:effectLst>
            <a:outerShdw blurRad="414338" rotWithShape="0" algn="bl" dir="5400000" dist="19050">
              <a:srgbClr val="000000">
                <a:alpha val="50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g3e84c3f7ff6_3_110"/>
          <p:cNvSpPr txBox="1"/>
          <p:nvPr>
            <p:ph type="ctrTitle"/>
          </p:nvPr>
        </p:nvSpPr>
        <p:spPr>
          <a:xfrm>
            <a:off x="311700" y="4647600"/>
            <a:ext cx="8520600" cy="7668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spcBef>
                <a:spcPts val="0"/>
              </a:spcBef>
              <a:spcAft>
                <a:spcPts val="0"/>
              </a:spcAft>
              <a:buSzPct val="100000"/>
              <a:buNone/>
            </a:pPr>
            <a:r>
              <a:rPr lang="en-US" sz="4400">
                <a:solidFill>
                  <a:schemeClr val="dk1"/>
                </a:solidFill>
              </a:rPr>
              <a:t>Welcome from…….</a:t>
            </a:r>
            <a:endParaRPr sz="4400">
              <a:solidFill>
                <a:schemeClr val="dk1"/>
              </a:solidFill>
            </a:endParaRPr>
          </a:p>
          <a:p>
            <a:pPr indent="0" lvl="0" marL="0" rtl="0" algn="ctr">
              <a:lnSpc>
                <a:spcPct val="50000"/>
              </a:lnSpc>
              <a:spcBef>
                <a:spcPts val="0"/>
              </a:spcBef>
              <a:spcAft>
                <a:spcPts val="0"/>
              </a:spcAft>
              <a:buSzPct val="110000"/>
              <a:buNone/>
            </a:pPr>
            <a:r>
              <a:t/>
            </a:r>
            <a:endParaRPr sz="40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rPr lang="en-US" sz="3300">
                <a:solidFill>
                  <a:schemeClr val="dk1"/>
                </a:solidFill>
              </a:rPr>
              <a:t>Jacqueline Tate - Head of Primary</a:t>
            </a:r>
            <a:endParaRPr sz="3300">
              <a:solidFill>
                <a:schemeClr val="dk1"/>
              </a:solidFill>
            </a:endParaRPr>
          </a:p>
          <a:p>
            <a:pPr indent="0" lvl="0" marL="0" rtl="0" algn="l">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rPr lang="en-US" sz="3300">
                <a:solidFill>
                  <a:schemeClr val="dk1"/>
                </a:solidFill>
              </a:rPr>
              <a:t>Naomi Mederson - EYFS Lead and teacher</a:t>
            </a:r>
            <a:endParaRPr sz="33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t/>
            </a:r>
            <a:endParaRPr sz="3300">
              <a:solidFill>
                <a:schemeClr val="dk1"/>
              </a:solidFill>
            </a:endParaRPr>
          </a:p>
          <a:p>
            <a:pPr indent="0" lvl="0" marL="0" rtl="0" algn="ctr">
              <a:lnSpc>
                <a:spcPct val="50000"/>
              </a:lnSpc>
              <a:spcBef>
                <a:spcPts val="0"/>
              </a:spcBef>
              <a:spcAft>
                <a:spcPts val="0"/>
              </a:spcAft>
              <a:buSzPct val="133333"/>
              <a:buNone/>
            </a:pPr>
            <a:r>
              <a:rPr i="1" lang="en-US" sz="3300">
                <a:solidFill>
                  <a:schemeClr val="dk1"/>
                </a:solidFill>
              </a:rPr>
              <a:t>Kerri-Anne Leavy - Executive Principal</a:t>
            </a:r>
            <a:endParaRPr i="1" sz="3300">
              <a:solidFill>
                <a:schemeClr val="dk1"/>
              </a:solidFill>
            </a:endParaRPr>
          </a:p>
          <a:p>
            <a:pPr indent="0" lvl="0" marL="0" rtl="0" algn="ctr">
              <a:lnSpc>
                <a:spcPct val="50000"/>
              </a:lnSpc>
              <a:spcBef>
                <a:spcPts val="0"/>
              </a:spcBef>
              <a:spcAft>
                <a:spcPts val="0"/>
              </a:spcAft>
              <a:buSzPct val="133333"/>
              <a:buNone/>
            </a:pPr>
            <a:r>
              <a:t/>
            </a:r>
            <a:endParaRPr i="1" sz="3300">
              <a:solidFill>
                <a:schemeClr val="dk1"/>
              </a:solidFill>
            </a:endParaRPr>
          </a:p>
          <a:p>
            <a:pPr indent="0" lvl="0" marL="0" rtl="0" algn="ctr">
              <a:lnSpc>
                <a:spcPct val="50000"/>
              </a:lnSpc>
              <a:spcBef>
                <a:spcPts val="0"/>
              </a:spcBef>
              <a:spcAft>
                <a:spcPts val="0"/>
              </a:spcAft>
              <a:buClr>
                <a:schemeClr val="dk1"/>
              </a:buClr>
              <a:buSzPct val="133333"/>
              <a:buFont typeface="Arial"/>
              <a:buNone/>
            </a:pPr>
            <a:r>
              <a:rPr i="1" lang="en-US" sz="3300">
                <a:solidFill>
                  <a:schemeClr val="dk1"/>
                </a:solidFill>
              </a:rPr>
              <a:t>Helen Kenney- Deputy Head</a:t>
            </a:r>
            <a:endParaRPr i="1" sz="3300">
              <a:solidFill>
                <a:schemeClr val="dk1"/>
              </a:solidFill>
            </a:endParaRPr>
          </a:p>
          <a:p>
            <a:pPr indent="0" lvl="0" marL="0" rtl="0" algn="l">
              <a:lnSpc>
                <a:spcPct val="100000"/>
              </a:lnSpc>
              <a:spcBef>
                <a:spcPts val="0"/>
              </a:spcBef>
              <a:spcAft>
                <a:spcPts val="0"/>
              </a:spcAft>
              <a:buSzPct val="111111"/>
              <a:buNone/>
            </a:pPr>
            <a:r>
              <a:t/>
            </a:r>
            <a:endParaRPr b="1"/>
          </a:p>
        </p:txBody>
      </p:sp>
      <p:pic>
        <p:nvPicPr>
          <p:cNvPr id="88" name="Google Shape;88;g3e84c3f7ff6_3_110"/>
          <p:cNvPicPr preferRelativeResize="0"/>
          <p:nvPr/>
        </p:nvPicPr>
        <p:blipFill>
          <a:blip r:embed="rId3">
            <a:alphaModFix/>
          </a:blip>
          <a:stretch>
            <a:fillRect/>
          </a:stretch>
        </p:blipFill>
        <p:spPr>
          <a:xfrm>
            <a:off x="75600" y="3963225"/>
            <a:ext cx="1557025" cy="1557025"/>
          </a:xfrm>
          <a:prstGeom prst="rect">
            <a:avLst/>
          </a:prstGeom>
          <a:noFill/>
          <a:ln>
            <a:noFill/>
          </a:ln>
          <a:effectLst>
            <a:outerShdw blurRad="57150" rotWithShape="0" algn="bl" dir="5400000" dist="19050">
              <a:srgbClr val="000000">
                <a:alpha val="50000"/>
              </a:srgbClr>
            </a:outerShdw>
          </a:effectLst>
        </p:spPr>
      </p:pic>
      <p:pic>
        <p:nvPicPr>
          <p:cNvPr id="89" name="Google Shape;89;g3e84c3f7ff6_3_110"/>
          <p:cNvPicPr preferRelativeResize="0"/>
          <p:nvPr/>
        </p:nvPicPr>
        <p:blipFill>
          <a:blip r:embed="rId4">
            <a:alphaModFix/>
          </a:blip>
          <a:stretch>
            <a:fillRect/>
          </a:stretch>
        </p:blipFill>
        <p:spPr>
          <a:xfrm>
            <a:off x="7455050" y="3895098"/>
            <a:ext cx="1625150" cy="1625150"/>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g3e84c3f7ff6_3_116"/>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95" name="Google Shape;95;g3e84c3f7ff6_3_116"/>
          <p:cNvSpPr txBox="1"/>
          <p:nvPr/>
        </p:nvSpPr>
        <p:spPr>
          <a:xfrm>
            <a:off x="0" y="446575"/>
            <a:ext cx="9012900" cy="2662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600">
                <a:solidFill>
                  <a:schemeClr val="dk1"/>
                </a:solidFill>
                <a:latin typeface="Calibri"/>
                <a:ea typeface="Calibri"/>
                <a:cs typeface="Calibri"/>
                <a:sym typeface="Calibri"/>
              </a:rPr>
              <a:t>King’s Group Academies</a:t>
            </a:r>
            <a:endParaRPr b="1" sz="26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rPr lang="en-US" sz="3400">
                <a:solidFill>
                  <a:schemeClr val="dk1"/>
                </a:solidFill>
                <a:latin typeface="Calibri"/>
                <a:ea typeface="Calibri"/>
                <a:cs typeface="Calibri"/>
                <a:sym typeface="Calibri"/>
              </a:rPr>
              <a:t>Honesty, Faith and Courage</a:t>
            </a:r>
            <a:endParaRPr sz="3400">
              <a:solidFill>
                <a:schemeClr val="dk1"/>
              </a:solidFill>
              <a:latin typeface="Calibri"/>
              <a:ea typeface="Calibri"/>
              <a:cs typeface="Calibri"/>
              <a:sym typeface="Calibri"/>
            </a:endParaRPr>
          </a:p>
          <a:p>
            <a:pPr indent="0" lvl="0" marL="0" rtl="0" algn="ctr">
              <a:spcBef>
                <a:spcPts val="0"/>
              </a:spcBef>
              <a:spcAft>
                <a:spcPts val="0"/>
              </a:spcAft>
              <a:buNone/>
            </a:pPr>
            <a:r>
              <a:t/>
            </a:r>
            <a:endParaRPr sz="3400">
              <a:solidFill>
                <a:schemeClr val="dk1"/>
              </a:solidFill>
              <a:latin typeface="Calibri"/>
              <a:ea typeface="Calibri"/>
              <a:cs typeface="Calibri"/>
              <a:sym typeface="Calibri"/>
            </a:endParaRPr>
          </a:p>
          <a:p>
            <a:pPr indent="0" lvl="0" marL="0" rtl="0" algn="ctr">
              <a:spcBef>
                <a:spcPts val="0"/>
              </a:spcBef>
              <a:spcAft>
                <a:spcPts val="0"/>
              </a:spcAft>
              <a:buNone/>
            </a:pPr>
            <a:r>
              <a:rPr lang="en-US" sz="3400">
                <a:solidFill>
                  <a:schemeClr val="dk1"/>
                </a:solidFill>
                <a:latin typeface="Calibri"/>
                <a:ea typeface="Calibri"/>
                <a:cs typeface="Calibri"/>
                <a:sym typeface="Calibri"/>
              </a:rPr>
              <a:t>Opportunity and success on a global stage</a:t>
            </a:r>
            <a:endParaRPr/>
          </a:p>
        </p:txBody>
      </p:sp>
      <p:pic>
        <p:nvPicPr>
          <p:cNvPr id="96" name="Google Shape;96;g3e84c3f7ff6_3_116"/>
          <p:cNvPicPr preferRelativeResize="0"/>
          <p:nvPr/>
        </p:nvPicPr>
        <p:blipFill>
          <a:blip r:embed="rId3">
            <a:alphaModFix/>
          </a:blip>
          <a:stretch>
            <a:fillRect/>
          </a:stretch>
        </p:blipFill>
        <p:spPr>
          <a:xfrm>
            <a:off x="3779538" y="3109363"/>
            <a:ext cx="1762125" cy="2200275"/>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g3e84c3f7ff6_3_123"/>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02" name="Google Shape;102;g3e84c3f7ff6_3_123"/>
          <p:cNvSpPr txBox="1"/>
          <p:nvPr/>
        </p:nvSpPr>
        <p:spPr>
          <a:xfrm>
            <a:off x="0" y="446575"/>
            <a:ext cx="9012900" cy="5448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600">
                <a:solidFill>
                  <a:schemeClr val="dk1"/>
                </a:solidFill>
                <a:latin typeface="Calibri"/>
                <a:ea typeface="Calibri"/>
                <a:cs typeface="Calibri"/>
                <a:sym typeface="Calibri"/>
              </a:rPr>
              <a:t>Key Staff</a:t>
            </a:r>
            <a:endParaRPr b="1" sz="2600">
              <a:solidFill>
                <a:schemeClr val="dk1"/>
              </a:solidFill>
              <a:latin typeface="Calibri"/>
              <a:ea typeface="Calibri"/>
              <a:cs typeface="Calibri"/>
              <a:sym typeface="Calibri"/>
            </a:endParaRPr>
          </a:p>
          <a:p>
            <a:pPr indent="0" lvl="0" marL="0" rtl="0" algn="ctr">
              <a:spcBef>
                <a:spcPts val="0"/>
              </a:spcBef>
              <a:spcAft>
                <a:spcPts val="0"/>
              </a:spcAft>
              <a:buNone/>
            </a:pPr>
            <a:r>
              <a:t/>
            </a:r>
            <a:endParaRPr b="1" sz="2600">
              <a:solidFill>
                <a:schemeClr val="dk1"/>
              </a:solidFill>
              <a:latin typeface="Calibri"/>
              <a:ea typeface="Calibri"/>
              <a:cs typeface="Calibri"/>
              <a:sym typeface="Calibri"/>
            </a:endParaRPr>
          </a:p>
          <a:p>
            <a:pPr indent="-400050" lvl="0" marL="457200" rtl="0" algn="l">
              <a:spcBef>
                <a:spcPts val="0"/>
              </a:spcBef>
              <a:spcAft>
                <a:spcPts val="0"/>
              </a:spcAft>
              <a:buClr>
                <a:schemeClr val="dk1"/>
              </a:buClr>
              <a:buSzPts val="2700"/>
              <a:buChar char="•"/>
            </a:pPr>
            <a:r>
              <a:rPr lang="en-US" sz="2700">
                <a:solidFill>
                  <a:schemeClr val="dk1"/>
                </a:solidFill>
                <a:latin typeface="Calibri"/>
                <a:ea typeface="Calibri"/>
                <a:cs typeface="Calibri"/>
                <a:sym typeface="Calibri"/>
              </a:rPr>
              <a:t>ELSA/FSW - </a:t>
            </a:r>
            <a:r>
              <a:rPr b="1" lang="en-US" sz="2700">
                <a:solidFill>
                  <a:schemeClr val="dk1"/>
                </a:solidFill>
                <a:latin typeface="Calibri"/>
                <a:ea typeface="Calibri"/>
                <a:cs typeface="Calibri"/>
                <a:sym typeface="Calibri"/>
              </a:rPr>
              <a:t>Mrs Bateman at KAB </a:t>
            </a:r>
            <a:r>
              <a:rPr lang="en-US" sz="2700">
                <a:solidFill>
                  <a:schemeClr val="dk1"/>
                </a:solidFill>
                <a:latin typeface="Calibri"/>
                <a:ea typeface="Calibri"/>
                <a:cs typeface="Calibri"/>
                <a:sym typeface="Calibri"/>
              </a:rPr>
              <a:t>and Miss Barker/ Miss Scully at KAO</a:t>
            </a:r>
            <a:endParaRPr sz="2700">
              <a:solidFill>
                <a:schemeClr val="dk1"/>
              </a:solidFill>
              <a:latin typeface="Calibri"/>
              <a:ea typeface="Calibri"/>
              <a:cs typeface="Calibri"/>
              <a:sym typeface="Calibri"/>
            </a:endParaRPr>
          </a:p>
          <a:p>
            <a:pPr indent="-400050" lvl="0" marL="457200" rtl="0" algn="l">
              <a:spcBef>
                <a:spcPts val="0"/>
              </a:spcBef>
              <a:spcAft>
                <a:spcPts val="0"/>
              </a:spcAft>
              <a:buClr>
                <a:schemeClr val="dk1"/>
              </a:buClr>
              <a:buSzPts val="2700"/>
              <a:buChar char="•"/>
            </a:pPr>
            <a:r>
              <a:rPr lang="en-US" sz="2700">
                <a:solidFill>
                  <a:schemeClr val="dk1"/>
                </a:solidFill>
                <a:latin typeface="Calibri"/>
                <a:ea typeface="Calibri"/>
                <a:cs typeface="Calibri"/>
                <a:sym typeface="Calibri"/>
              </a:rPr>
              <a:t>Attendance and welfare officer -  </a:t>
            </a:r>
            <a:r>
              <a:rPr b="1" lang="en-US" sz="2700">
                <a:solidFill>
                  <a:schemeClr val="dk1"/>
                </a:solidFill>
                <a:latin typeface="Calibri"/>
                <a:ea typeface="Calibri"/>
                <a:cs typeface="Calibri"/>
                <a:sym typeface="Calibri"/>
              </a:rPr>
              <a:t>Mrs Vitu</a:t>
            </a:r>
            <a:endParaRPr b="1" sz="2700">
              <a:solidFill>
                <a:schemeClr val="dk1"/>
              </a:solidFill>
              <a:latin typeface="Calibri"/>
              <a:ea typeface="Calibri"/>
              <a:cs typeface="Calibri"/>
              <a:sym typeface="Calibri"/>
            </a:endParaRPr>
          </a:p>
          <a:p>
            <a:pPr indent="-400050" lvl="0" marL="457200" rtl="0" algn="l">
              <a:spcBef>
                <a:spcPts val="0"/>
              </a:spcBef>
              <a:spcAft>
                <a:spcPts val="0"/>
              </a:spcAft>
              <a:buClr>
                <a:schemeClr val="dk1"/>
              </a:buClr>
              <a:buSzPts val="2700"/>
              <a:buChar char="•"/>
            </a:pPr>
            <a:r>
              <a:rPr b="1" lang="en-US" sz="2700">
                <a:solidFill>
                  <a:schemeClr val="dk1"/>
                </a:solidFill>
                <a:latin typeface="Calibri"/>
                <a:ea typeface="Calibri"/>
                <a:cs typeface="Calibri"/>
                <a:sym typeface="Calibri"/>
              </a:rPr>
              <a:t>Mrs Evans and Miss McGough</a:t>
            </a:r>
            <a:r>
              <a:rPr lang="en-US" sz="2700">
                <a:solidFill>
                  <a:schemeClr val="dk1"/>
                </a:solidFill>
                <a:latin typeface="Calibri"/>
                <a:ea typeface="Calibri"/>
                <a:cs typeface="Calibri"/>
                <a:sym typeface="Calibri"/>
              </a:rPr>
              <a:t> - admin staff at KAB</a:t>
            </a:r>
            <a:endParaRPr sz="2700">
              <a:solidFill>
                <a:schemeClr val="dk1"/>
              </a:solidFill>
              <a:latin typeface="Calibri"/>
              <a:ea typeface="Calibri"/>
              <a:cs typeface="Calibri"/>
              <a:sym typeface="Calibri"/>
            </a:endParaRPr>
          </a:p>
          <a:p>
            <a:pPr indent="-400050" lvl="0" marL="457200" rtl="0" algn="l">
              <a:spcBef>
                <a:spcPts val="0"/>
              </a:spcBef>
              <a:spcAft>
                <a:spcPts val="0"/>
              </a:spcAft>
              <a:buClr>
                <a:schemeClr val="dk1"/>
              </a:buClr>
              <a:buSzPts val="2700"/>
              <a:buChar char="•"/>
            </a:pPr>
            <a:r>
              <a:rPr lang="en-US" sz="2700">
                <a:solidFill>
                  <a:schemeClr val="dk1"/>
                </a:solidFill>
                <a:latin typeface="Calibri"/>
                <a:ea typeface="Calibri"/>
                <a:cs typeface="Calibri"/>
                <a:sym typeface="Calibri"/>
              </a:rPr>
              <a:t>Mrs Pottinger - admin staff at KAO</a:t>
            </a:r>
            <a:endParaRPr sz="2700">
              <a:solidFill>
                <a:schemeClr val="dk1"/>
              </a:solidFill>
              <a:latin typeface="Calibri"/>
              <a:ea typeface="Calibri"/>
              <a:cs typeface="Calibri"/>
              <a:sym typeface="Calibri"/>
            </a:endParaRPr>
          </a:p>
          <a:p>
            <a:pPr indent="0" lvl="0" marL="0" rtl="0" algn="l">
              <a:spcBef>
                <a:spcPts val="0"/>
              </a:spcBef>
              <a:spcAft>
                <a:spcPts val="0"/>
              </a:spcAft>
              <a:buNone/>
            </a:pPr>
            <a:r>
              <a:t/>
            </a:r>
            <a:endParaRPr sz="2700">
              <a:solidFill>
                <a:schemeClr val="dk1"/>
              </a:solidFill>
              <a:latin typeface="Calibri"/>
              <a:ea typeface="Calibri"/>
              <a:cs typeface="Calibri"/>
              <a:sym typeface="Calibri"/>
            </a:endParaRPr>
          </a:p>
          <a:p>
            <a:pPr indent="0" lvl="0" marL="0" rtl="0" algn="l">
              <a:spcBef>
                <a:spcPts val="0"/>
              </a:spcBef>
              <a:spcAft>
                <a:spcPts val="0"/>
              </a:spcAft>
              <a:buNone/>
            </a:pPr>
            <a:r>
              <a:rPr lang="en-US" sz="2700">
                <a:solidFill>
                  <a:schemeClr val="dk1"/>
                </a:solidFill>
                <a:latin typeface="Calibri"/>
                <a:ea typeface="Calibri"/>
                <a:cs typeface="Calibri"/>
                <a:sym typeface="Calibri"/>
              </a:rPr>
              <a:t>Cover teachers: </a:t>
            </a:r>
            <a:r>
              <a:rPr b="1" lang="en-US" sz="2700">
                <a:solidFill>
                  <a:schemeClr val="dk1"/>
                </a:solidFill>
                <a:latin typeface="Calibri"/>
                <a:ea typeface="Calibri"/>
                <a:cs typeface="Calibri"/>
                <a:sym typeface="Calibri"/>
              </a:rPr>
              <a:t>Mr Rumble, Mrs Mahoney - KAB</a:t>
            </a:r>
            <a:endParaRPr b="1" sz="2700">
              <a:solidFill>
                <a:schemeClr val="dk1"/>
              </a:solidFill>
              <a:latin typeface="Calibri"/>
              <a:ea typeface="Calibri"/>
              <a:cs typeface="Calibri"/>
              <a:sym typeface="Calibri"/>
            </a:endParaRPr>
          </a:p>
          <a:p>
            <a:pPr indent="0" lvl="0" marL="0" rtl="0" algn="l">
              <a:spcBef>
                <a:spcPts val="0"/>
              </a:spcBef>
              <a:spcAft>
                <a:spcPts val="0"/>
              </a:spcAft>
              <a:buNone/>
            </a:pPr>
            <a:r>
              <a:rPr lang="en-US" sz="2700">
                <a:solidFill>
                  <a:schemeClr val="dk1"/>
                </a:solidFill>
                <a:latin typeface="Calibri"/>
                <a:ea typeface="Calibri"/>
                <a:cs typeface="Calibri"/>
                <a:sym typeface="Calibri"/>
              </a:rPr>
              <a:t>					Miss Bond - KAO</a:t>
            </a:r>
            <a:endParaRPr sz="2700">
              <a:solidFill>
                <a:schemeClr val="dk1"/>
              </a:solidFill>
              <a:latin typeface="Calibri"/>
              <a:ea typeface="Calibri"/>
              <a:cs typeface="Calibri"/>
              <a:sym typeface="Calibri"/>
            </a:endParaRPr>
          </a:p>
          <a:p>
            <a:pPr indent="0" lvl="0" marL="0" rtl="0" algn="l">
              <a:spcBef>
                <a:spcPts val="0"/>
              </a:spcBef>
              <a:spcAft>
                <a:spcPts val="0"/>
              </a:spcAft>
              <a:buNone/>
            </a:pPr>
            <a:r>
              <a:rPr lang="en-US" sz="2700">
                <a:solidFill>
                  <a:schemeClr val="dk1"/>
                </a:solidFill>
                <a:latin typeface="Calibri"/>
                <a:ea typeface="Calibri"/>
                <a:cs typeface="Calibri"/>
                <a:sym typeface="Calibri"/>
              </a:rPr>
              <a:t>					</a:t>
            </a:r>
            <a:r>
              <a:rPr b="1" lang="en-US" sz="2700">
                <a:solidFill>
                  <a:schemeClr val="dk1"/>
                </a:solidFill>
                <a:latin typeface="Calibri"/>
                <a:ea typeface="Calibri"/>
                <a:cs typeface="Calibri"/>
                <a:sym typeface="Calibri"/>
              </a:rPr>
              <a:t>Mr Fisher - PE coach KAB and KAO</a:t>
            </a:r>
            <a:endParaRPr b="1" sz="27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g3e8afac3946_0_0"/>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08" name="Google Shape;108;g3e8afac3946_0_0"/>
          <p:cNvSpPr txBox="1"/>
          <p:nvPr/>
        </p:nvSpPr>
        <p:spPr>
          <a:xfrm>
            <a:off x="0" y="446575"/>
            <a:ext cx="9012900" cy="2693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sz="2900">
                <a:solidFill>
                  <a:schemeClr val="dk1"/>
                </a:solidFill>
                <a:latin typeface="Calibri"/>
                <a:ea typeface="Calibri"/>
                <a:cs typeface="Calibri"/>
                <a:sym typeface="Calibri"/>
              </a:rPr>
              <a:t>At KAB we have two reception classes. Your child will be in either:</a:t>
            </a:r>
            <a:endParaRPr sz="2900">
              <a:solidFill>
                <a:schemeClr val="dk1"/>
              </a:solidFill>
              <a:latin typeface="Calibri"/>
              <a:ea typeface="Calibri"/>
              <a:cs typeface="Calibri"/>
              <a:sym typeface="Calibri"/>
            </a:endParaRPr>
          </a:p>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ctr">
              <a:spcBef>
                <a:spcPts val="0"/>
              </a:spcBef>
              <a:spcAft>
                <a:spcPts val="0"/>
              </a:spcAft>
              <a:buNone/>
            </a:pPr>
            <a:r>
              <a:rPr b="1" lang="en-US" sz="2900">
                <a:solidFill>
                  <a:schemeClr val="dk1"/>
                </a:solidFill>
                <a:latin typeface="Calibri"/>
                <a:ea typeface="Calibri"/>
                <a:cs typeface="Calibri"/>
                <a:sym typeface="Calibri"/>
              </a:rPr>
              <a:t>Emerald Class or Jade Class</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pic>
        <p:nvPicPr>
          <p:cNvPr id="109" name="Google Shape;109;g3e8afac3946_0_0"/>
          <p:cNvPicPr preferRelativeResize="0"/>
          <p:nvPr/>
        </p:nvPicPr>
        <p:blipFill>
          <a:blip r:embed="rId3">
            <a:alphaModFix/>
          </a:blip>
          <a:stretch>
            <a:fillRect/>
          </a:stretch>
        </p:blipFill>
        <p:spPr>
          <a:xfrm>
            <a:off x="1235713" y="2612613"/>
            <a:ext cx="2143125" cy="2143125"/>
          </a:xfrm>
          <a:prstGeom prst="rect">
            <a:avLst/>
          </a:prstGeom>
          <a:noFill/>
          <a:ln>
            <a:noFill/>
          </a:ln>
          <a:effectLst>
            <a:outerShdw blurRad="57150" rotWithShape="0" algn="bl" dir="5400000" dist="19050">
              <a:srgbClr val="000000">
                <a:alpha val="50000"/>
              </a:srgbClr>
            </a:outerShdw>
          </a:effectLst>
        </p:spPr>
      </p:pic>
      <p:pic>
        <p:nvPicPr>
          <p:cNvPr id="110" name="Google Shape;110;g3e8afac3946_0_0"/>
          <p:cNvPicPr preferRelativeResize="0"/>
          <p:nvPr/>
        </p:nvPicPr>
        <p:blipFill>
          <a:blip r:embed="rId4">
            <a:alphaModFix/>
          </a:blip>
          <a:stretch>
            <a:fillRect/>
          </a:stretch>
        </p:blipFill>
        <p:spPr>
          <a:xfrm>
            <a:off x="5518448" y="2749210"/>
            <a:ext cx="1564625" cy="1869950"/>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g3e8afac3946_0_7"/>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16" name="Google Shape;116;g3e8afac3946_0_7"/>
          <p:cNvSpPr txBox="1"/>
          <p:nvPr/>
        </p:nvSpPr>
        <p:spPr>
          <a:xfrm>
            <a:off x="0" y="446575"/>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900">
                <a:solidFill>
                  <a:schemeClr val="dk1"/>
                </a:solidFill>
                <a:latin typeface="Calibri"/>
                <a:ea typeface="Calibri"/>
                <a:cs typeface="Calibri"/>
                <a:sym typeface="Calibri"/>
              </a:rPr>
              <a:t>Uniform</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pic>
        <p:nvPicPr>
          <p:cNvPr id="117" name="Google Shape;117;g3e8afac3946_0_7"/>
          <p:cNvPicPr preferRelativeResize="0"/>
          <p:nvPr/>
        </p:nvPicPr>
        <p:blipFill>
          <a:blip r:embed="rId3">
            <a:alphaModFix/>
          </a:blip>
          <a:stretch>
            <a:fillRect/>
          </a:stretch>
        </p:blipFill>
        <p:spPr>
          <a:xfrm>
            <a:off x="2742050" y="3619213"/>
            <a:ext cx="2152650" cy="1590675"/>
          </a:xfrm>
          <a:prstGeom prst="rect">
            <a:avLst/>
          </a:prstGeom>
          <a:noFill/>
          <a:ln>
            <a:noFill/>
          </a:ln>
          <a:effectLst>
            <a:outerShdw blurRad="57150" rotWithShape="0" algn="bl" dir="5400000" dist="19050">
              <a:srgbClr val="000000">
                <a:alpha val="50000"/>
              </a:srgbClr>
            </a:outerShdw>
          </a:effectLst>
        </p:spPr>
      </p:pic>
      <p:pic>
        <p:nvPicPr>
          <p:cNvPr id="118" name="Google Shape;118;g3e8afac3946_0_7"/>
          <p:cNvPicPr preferRelativeResize="0"/>
          <p:nvPr/>
        </p:nvPicPr>
        <p:blipFill>
          <a:blip r:embed="rId4">
            <a:alphaModFix/>
          </a:blip>
          <a:stretch>
            <a:fillRect/>
          </a:stretch>
        </p:blipFill>
        <p:spPr>
          <a:xfrm>
            <a:off x="5301988" y="3671613"/>
            <a:ext cx="838200" cy="1485900"/>
          </a:xfrm>
          <a:prstGeom prst="rect">
            <a:avLst/>
          </a:prstGeom>
          <a:noFill/>
          <a:ln>
            <a:noFill/>
          </a:ln>
          <a:effectLst>
            <a:outerShdw blurRad="57150" rotWithShape="0" algn="bl" dir="5400000" dist="19050">
              <a:srgbClr val="000000">
                <a:alpha val="50000"/>
              </a:srgbClr>
            </a:outerShdw>
          </a:effectLst>
        </p:spPr>
      </p:pic>
      <p:pic>
        <p:nvPicPr>
          <p:cNvPr id="119" name="Google Shape;119;g3e8afac3946_0_7"/>
          <p:cNvPicPr preferRelativeResize="0"/>
          <p:nvPr/>
        </p:nvPicPr>
        <p:blipFill>
          <a:blip r:embed="rId5">
            <a:alphaModFix/>
          </a:blip>
          <a:stretch>
            <a:fillRect/>
          </a:stretch>
        </p:blipFill>
        <p:spPr>
          <a:xfrm>
            <a:off x="755763" y="374300"/>
            <a:ext cx="2352675" cy="2895600"/>
          </a:xfrm>
          <a:prstGeom prst="rect">
            <a:avLst/>
          </a:prstGeom>
          <a:noFill/>
          <a:ln>
            <a:noFill/>
          </a:ln>
          <a:effectLst>
            <a:outerShdw blurRad="57150" rotWithShape="0" algn="bl" dir="5400000" dist="19050">
              <a:srgbClr val="000000">
                <a:alpha val="50000"/>
              </a:srgbClr>
            </a:outerShdw>
          </a:effectLst>
        </p:spPr>
      </p:pic>
      <p:pic>
        <p:nvPicPr>
          <p:cNvPr id="120" name="Google Shape;120;g3e8afac3946_0_7"/>
          <p:cNvPicPr preferRelativeResize="0"/>
          <p:nvPr/>
        </p:nvPicPr>
        <p:blipFill>
          <a:blip r:embed="rId6">
            <a:alphaModFix/>
          </a:blip>
          <a:stretch>
            <a:fillRect/>
          </a:stretch>
        </p:blipFill>
        <p:spPr>
          <a:xfrm>
            <a:off x="6547488" y="212600"/>
            <a:ext cx="1381125" cy="3638550"/>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g3e8afac3946_0_18"/>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26" name="Google Shape;126;g3e8afac3946_0_18"/>
          <p:cNvSpPr txBox="1"/>
          <p:nvPr/>
        </p:nvSpPr>
        <p:spPr>
          <a:xfrm>
            <a:off x="65550" y="63825"/>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900">
                <a:solidFill>
                  <a:schemeClr val="dk1"/>
                </a:solidFill>
                <a:latin typeface="Calibri"/>
                <a:ea typeface="Calibri"/>
                <a:cs typeface="Calibri"/>
                <a:sym typeface="Calibri"/>
              </a:rPr>
              <a:t>School Timings</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27" name="Google Shape;127;g3e8afac3946_0_18"/>
          <p:cNvSpPr txBox="1"/>
          <p:nvPr/>
        </p:nvSpPr>
        <p:spPr>
          <a:xfrm>
            <a:off x="65550" y="694350"/>
            <a:ext cx="9012900" cy="4453500"/>
          </a:xfrm>
          <a:prstGeom prst="rect">
            <a:avLst/>
          </a:prstGeom>
          <a:noFill/>
          <a:ln>
            <a:noFill/>
          </a:ln>
        </p:spPr>
        <p:txBody>
          <a:bodyPr anchorCtr="0" anchor="t" bIns="91425" lIns="91425" spcFirstLastPara="1" rIns="91425" wrap="square" tIns="91425">
            <a:spAutoFit/>
          </a:bodyPr>
          <a:lstStyle/>
          <a:p>
            <a:pPr indent="-330200" lvl="0" marL="342900" rtl="0" algn="l">
              <a:spcBef>
                <a:spcPts val="640"/>
              </a:spcBef>
              <a:spcAft>
                <a:spcPts val="0"/>
              </a:spcAft>
              <a:buClr>
                <a:schemeClr val="dk1"/>
              </a:buClr>
              <a:buSzPts val="3000"/>
              <a:buChar char="•"/>
            </a:pPr>
            <a:r>
              <a:rPr lang="en-US" sz="3000">
                <a:solidFill>
                  <a:schemeClr val="dk1"/>
                </a:solidFill>
                <a:latin typeface="Calibri"/>
                <a:ea typeface="Calibri"/>
                <a:cs typeface="Calibri"/>
                <a:sym typeface="Calibri"/>
              </a:rPr>
              <a:t>Core primary school hours: 8.45am – 3.30pm</a:t>
            </a:r>
            <a:endParaRPr sz="3000">
              <a:solidFill>
                <a:schemeClr val="dk1"/>
              </a:solidFill>
              <a:latin typeface="Calibri"/>
              <a:ea typeface="Calibri"/>
              <a:cs typeface="Calibri"/>
              <a:sym typeface="Calibri"/>
            </a:endParaRPr>
          </a:p>
          <a:p>
            <a:pPr indent="0" lvl="0" marL="342900" rtl="0" algn="l">
              <a:spcBef>
                <a:spcPts val="640"/>
              </a:spcBef>
              <a:spcAft>
                <a:spcPts val="0"/>
              </a:spcAft>
              <a:buClr>
                <a:schemeClr val="dk1"/>
              </a:buClr>
              <a:buSzPts val="3200"/>
              <a:buFont typeface="Arial"/>
              <a:buNone/>
            </a:pPr>
            <a:r>
              <a:rPr lang="en-US" sz="3000">
                <a:solidFill>
                  <a:schemeClr val="dk1"/>
                </a:solidFill>
                <a:latin typeface="Calibri"/>
                <a:ea typeface="Calibri"/>
                <a:cs typeface="Calibri"/>
                <a:sym typeface="Calibri"/>
              </a:rPr>
              <a:t>(Flexible drop-off from 8.30am)</a:t>
            </a:r>
            <a:endParaRPr sz="3000">
              <a:solidFill>
                <a:schemeClr val="dk1"/>
              </a:solidFill>
              <a:latin typeface="Calibri"/>
              <a:ea typeface="Calibri"/>
              <a:cs typeface="Calibri"/>
              <a:sym typeface="Calibri"/>
            </a:endParaRPr>
          </a:p>
          <a:p>
            <a:pPr indent="-330200" lvl="0" marL="342900" rtl="0" algn="l">
              <a:spcBef>
                <a:spcPts val="640"/>
              </a:spcBef>
              <a:spcAft>
                <a:spcPts val="0"/>
              </a:spcAft>
              <a:buClr>
                <a:schemeClr val="dk1"/>
              </a:buClr>
              <a:buSzPts val="3000"/>
              <a:buChar char="•"/>
            </a:pPr>
            <a:r>
              <a:rPr lang="en-US" sz="3000">
                <a:solidFill>
                  <a:schemeClr val="dk1"/>
                </a:solidFill>
                <a:latin typeface="Calibri"/>
                <a:ea typeface="Calibri"/>
                <a:cs typeface="Calibri"/>
                <a:sym typeface="Calibri"/>
              </a:rPr>
              <a:t>Wrap around care 7.30am – 6.00pm</a:t>
            </a:r>
            <a:endParaRPr sz="3000">
              <a:solidFill>
                <a:schemeClr val="dk1"/>
              </a:solidFill>
              <a:latin typeface="Calibri"/>
              <a:ea typeface="Calibri"/>
              <a:cs typeface="Calibri"/>
              <a:sym typeface="Calibri"/>
            </a:endParaRPr>
          </a:p>
          <a:p>
            <a:pPr indent="-330200" lvl="0" marL="342900" rtl="0" algn="l">
              <a:spcBef>
                <a:spcPts val="640"/>
              </a:spcBef>
              <a:spcAft>
                <a:spcPts val="0"/>
              </a:spcAft>
              <a:buClr>
                <a:schemeClr val="dk1"/>
              </a:buClr>
              <a:buSzPts val="3000"/>
              <a:buChar char="•"/>
            </a:pPr>
            <a:r>
              <a:rPr lang="en-US" sz="3000">
                <a:solidFill>
                  <a:schemeClr val="dk1"/>
                </a:solidFill>
                <a:latin typeface="Calibri"/>
                <a:ea typeface="Calibri"/>
                <a:cs typeface="Calibri"/>
                <a:sym typeface="Calibri"/>
              </a:rPr>
              <a:t>After school clubs 3.30pm – 4.30pm</a:t>
            </a:r>
            <a:endParaRPr sz="3000">
              <a:solidFill>
                <a:schemeClr val="dk1"/>
              </a:solidFill>
              <a:latin typeface="Calibri"/>
              <a:ea typeface="Calibri"/>
              <a:cs typeface="Calibri"/>
              <a:sym typeface="Calibri"/>
            </a:endParaRPr>
          </a:p>
          <a:p>
            <a:pPr indent="0" lvl="0" marL="457200" rtl="0" algn="l">
              <a:spcBef>
                <a:spcPts val="640"/>
              </a:spcBef>
              <a:spcAft>
                <a:spcPts val="0"/>
              </a:spcAft>
              <a:buNone/>
            </a:pPr>
            <a:r>
              <a:t/>
            </a:r>
            <a:endParaRPr sz="3000">
              <a:solidFill>
                <a:schemeClr val="dk1"/>
              </a:solidFill>
              <a:latin typeface="Calibri"/>
              <a:ea typeface="Calibri"/>
              <a:cs typeface="Calibri"/>
              <a:sym typeface="Calibri"/>
            </a:endParaRPr>
          </a:p>
          <a:p>
            <a:pPr indent="0" lvl="0" marL="0" rtl="0" algn="ctr">
              <a:spcBef>
                <a:spcPts val="640"/>
              </a:spcBef>
              <a:spcAft>
                <a:spcPts val="0"/>
              </a:spcAft>
              <a:buClr>
                <a:schemeClr val="dk1"/>
              </a:buClr>
              <a:buSzPts val="3200"/>
              <a:buFont typeface="Arial"/>
              <a:buNone/>
            </a:pPr>
            <a:r>
              <a:rPr b="1" lang="en-US" sz="3000">
                <a:solidFill>
                  <a:schemeClr val="dk1"/>
                </a:solidFill>
                <a:latin typeface="Calibri"/>
                <a:ea typeface="Calibri"/>
                <a:cs typeface="Calibri"/>
                <a:sym typeface="Calibri"/>
              </a:rPr>
              <a:t>First day of term - Wednesday 2nd September</a:t>
            </a:r>
            <a:endParaRPr b="1" sz="3000">
              <a:solidFill>
                <a:schemeClr val="dk1"/>
              </a:solidFill>
              <a:latin typeface="Calibri"/>
              <a:ea typeface="Calibri"/>
              <a:cs typeface="Calibri"/>
              <a:sym typeface="Calibri"/>
            </a:endParaRPr>
          </a:p>
          <a:p>
            <a:pPr indent="-444500" lvl="0" marL="457200" rtl="0" algn="l">
              <a:spcBef>
                <a:spcPts val="640"/>
              </a:spcBef>
              <a:spcAft>
                <a:spcPts val="0"/>
              </a:spcAft>
              <a:buClr>
                <a:schemeClr val="dk1"/>
              </a:buClr>
              <a:buSzPts val="3000"/>
              <a:buChar char="•"/>
            </a:pPr>
            <a:r>
              <a:rPr lang="en-US" sz="3000">
                <a:solidFill>
                  <a:schemeClr val="dk1"/>
                </a:solidFill>
                <a:latin typeface="Calibri"/>
                <a:ea typeface="Calibri"/>
                <a:cs typeface="Calibri"/>
                <a:sym typeface="Calibri"/>
              </a:rPr>
              <a:t>September 2nd - settling session (am or pm)</a:t>
            </a:r>
            <a:endParaRPr sz="3000">
              <a:solidFill>
                <a:schemeClr val="dk1"/>
              </a:solidFill>
              <a:latin typeface="Calibri"/>
              <a:ea typeface="Calibri"/>
              <a:cs typeface="Calibri"/>
              <a:sym typeface="Calibri"/>
            </a:endParaRPr>
          </a:p>
          <a:p>
            <a:pPr indent="-444500" lvl="0" marL="457200" rtl="0" algn="l">
              <a:spcBef>
                <a:spcPts val="640"/>
              </a:spcBef>
              <a:spcAft>
                <a:spcPts val="0"/>
              </a:spcAft>
              <a:buClr>
                <a:schemeClr val="dk1"/>
              </a:buClr>
              <a:buSzPts val="3000"/>
              <a:buChar char="•"/>
            </a:pPr>
            <a:r>
              <a:rPr lang="en-US" sz="3000">
                <a:solidFill>
                  <a:schemeClr val="dk1"/>
                </a:solidFill>
                <a:latin typeface="Calibri"/>
                <a:ea typeface="Calibri"/>
                <a:cs typeface="Calibri"/>
                <a:sym typeface="Calibri"/>
              </a:rPr>
              <a:t>September 3rd and beyond – all day</a:t>
            </a:r>
            <a:endParaRPr sz="30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g3ea2810a38b_0_2"/>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33" name="Google Shape;133;g3ea2810a38b_0_2"/>
          <p:cNvSpPr txBox="1"/>
          <p:nvPr/>
        </p:nvSpPr>
        <p:spPr>
          <a:xfrm>
            <a:off x="65550" y="63825"/>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900">
                <a:solidFill>
                  <a:schemeClr val="dk1"/>
                </a:solidFill>
                <a:latin typeface="Calibri"/>
                <a:ea typeface="Calibri"/>
                <a:cs typeface="Calibri"/>
                <a:sym typeface="Calibri"/>
              </a:rPr>
              <a:t>School Lunch</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34" name="Google Shape;134;g3ea2810a38b_0_2"/>
          <p:cNvSpPr txBox="1"/>
          <p:nvPr/>
        </p:nvSpPr>
        <p:spPr>
          <a:xfrm>
            <a:off x="65550" y="694350"/>
            <a:ext cx="9012900" cy="3140100"/>
          </a:xfrm>
          <a:prstGeom prst="rect">
            <a:avLst/>
          </a:prstGeom>
          <a:noFill/>
          <a:ln>
            <a:noFill/>
          </a:ln>
        </p:spPr>
        <p:txBody>
          <a:bodyPr anchorCtr="0" anchor="t" bIns="91425" lIns="91425" spcFirstLastPara="1" rIns="91425" wrap="square" tIns="91425">
            <a:spAutoFit/>
          </a:bodyPr>
          <a:lstStyle/>
          <a:p>
            <a:pPr indent="-431800" lvl="0" marL="457200" rtl="0" algn="l">
              <a:spcBef>
                <a:spcPts val="0"/>
              </a:spcBef>
              <a:spcAft>
                <a:spcPts val="0"/>
              </a:spcAft>
              <a:buClr>
                <a:schemeClr val="dk1"/>
              </a:buClr>
              <a:buSzPts val="3200"/>
              <a:buChar char="•"/>
            </a:pPr>
            <a:r>
              <a:rPr lang="en-US" sz="3200">
                <a:solidFill>
                  <a:schemeClr val="dk1"/>
                </a:solidFill>
                <a:latin typeface="Calibri"/>
                <a:ea typeface="Calibri"/>
                <a:cs typeface="Calibri"/>
                <a:sym typeface="Calibri"/>
              </a:rPr>
              <a:t>All children in Reception, Year 1 and Year 2 are entitled to a meal, free of charge, under the Universal Free School Meal programme. </a:t>
            </a:r>
            <a:endParaRPr sz="3200">
              <a:solidFill>
                <a:schemeClr val="dk1"/>
              </a:solidFill>
              <a:latin typeface="Calibri"/>
              <a:ea typeface="Calibri"/>
              <a:cs typeface="Calibri"/>
              <a:sym typeface="Calibri"/>
            </a:endParaRPr>
          </a:p>
          <a:p>
            <a:pPr indent="-431800" lvl="0" marL="457200" rtl="0" algn="l">
              <a:spcBef>
                <a:spcPts val="0"/>
              </a:spcBef>
              <a:spcAft>
                <a:spcPts val="0"/>
              </a:spcAft>
              <a:buClr>
                <a:schemeClr val="dk1"/>
              </a:buClr>
              <a:buSzPts val="3200"/>
              <a:buChar char="•"/>
            </a:pPr>
            <a:r>
              <a:rPr lang="en-US" sz="3200">
                <a:solidFill>
                  <a:schemeClr val="dk1"/>
                </a:solidFill>
                <a:latin typeface="Calibri"/>
                <a:ea typeface="Calibri"/>
                <a:cs typeface="Calibri"/>
                <a:sym typeface="Calibri"/>
              </a:rPr>
              <a:t>The menu will be published in advance and parents will be required to select meals a week in advance.</a:t>
            </a:r>
            <a:endParaRPr sz="3000">
              <a:solidFill>
                <a:schemeClr val="dk1"/>
              </a:solidFill>
              <a:latin typeface="Calibri"/>
              <a:ea typeface="Calibri"/>
              <a:cs typeface="Calibri"/>
              <a:sym typeface="Calibri"/>
            </a:endParaRPr>
          </a:p>
        </p:txBody>
      </p:sp>
      <p:pic>
        <p:nvPicPr>
          <p:cNvPr id="135" name="Google Shape;135;g3ea2810a38b_0_2"/>
          <p:cNvPicPr preferRelativeResize="0"/>
          <p:nvPr/>
        </p:nvPicPr>
        <p:blipFill>
          <a:blip r:embed="rId3">
            <a:alphaModFix/>
          </a:blip>
          <a:stretch>
            <a:fillRect/>
          </a:stretch>
        </p:blipFill>
        <p:spPr>
          <a:xfrm>
            <a:off x="5924025" y="3328538"/>
            <a:ext cx="2076450" cy="2200275"/>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3ea2810a38b_0_16"/>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41" name="Google Shape;141;g3ea2810a38b_0_16"/>
          <p:cNvSpPr txBox="1"/>
          <p:nvPr/>
        </p:nvSpPr>
        <p:spPr>
          <a:xfrm>
            <a:off x="65550" y="63825"/>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900">
                <a:solidFill>
                  <a:schemeClr val="dk1"/>
                </a:solidFill>
                <a:latin typeface="Calibri"/>
                <a:ea typeface="Calibri"/>
                <a:cs typeface="Calibri"/>
                <a:sym typeface="Calibri"/>
              </a:rPr>
              <a:t>Important Information</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42" name="Google Shape;142;g3ea2810a38b_0_16"/>
          <p:cNvSpPr txBox="1"/>
          <p:nvPr/>
        </p:nvSpPr>
        <p:spPr>
          <a:xfrm>
            <a:off x="65550" y="694350"/>
            <a:ext cx="9012900" cy="646500"/>
          </a:xfrm>
          <a:prstGeom prst="rect">
            <a:avLst/>
          </a:prstGeom>
          <a:noFill/>
          <a:ln>
            <a:noFill/>
          </a:ln>
        </p:spPr>
        <p:txBody>
          <a:bodyPr anchorCtr="0" anchor="t" bIns="91425" lIns="91425" spcFirstLastPara="1" rIns="91425" wrap="square" tIns="91425">
            <a:spAutoFit/>
          </a:bodyPr>
          <a:lstStyle/>
          <a:p>
            <a:pPr indent="0" lvl="0" marL="457200" rtl="0" algn="l">
              <a:spcBef>
                <a:spcPts val="0"/>
              </a:spcBef>
              <a:spcAft>
                <a:spcPts val="0"/>
              </a:spcAft>
              <a:buNone/>
            </a:pPr>
            <a:r>
              <a:t/>
            </a:r>
            <a:endParaRPr sz="3000">
              <a:solidFill>
                <a:schemeClr val="dk1"/>
              </a:solidFill>
              <a:latin typeface="Calibri"/>
              <a:ea typeface="Calibri"/>
              <a:cs typeface="Calibri"/>
              <a:sym typeface="Calibri"/>
            </a:endParaRPr>
          </a:p>
        </p:txBody>
      </p:sp>
      <p:sp>
        <p:nvSpPr>
          <p:cNvPr id="143" name="Google Shape;143;g3ea2810a38b_0_16"/>
          <p:cNvSpPr txBox="1"/>
          <p:nvPr>
            <p:ph type="ctrTitle"/>
          </p:nvPr>
        </p:nvSpPr>
        <p:spPr>
          <a:xfrm>
            <a:off x="923173" y="1614950"/>
            <a:ext cx="6993900" cy="4493400"/>
          </a:xfrm>
          <a:prstGeom prst="rect">
            <a:avLst/>
          </a:prstGeom>
          <a:noFill/>
          <a:ln>
            <a:noFill/>
          </a:ln>
          <a:effectLst>
            <a:outerShdw blurRad="57150" rotWithShape="0" algn="bl" dir="5400000" dist="19050">
              <a:srgbClr val="000000">
                <a:alpha val="50000"/>
              </a:srgbClr>
            </a:outerShdw>
          </a:effectLst>
        </p:spPr>
        <p:txBody>
          <a:bodyPr anchorCtr="0" anchor="t" bIns="45700" lIns="91425" spcFirstLastPara="1" rIns="91425" wrap="square" tIns="45700">
            <a:noAutofit/>
          </a:bodyPr>
          <a:lstStyle/>
          <a:p>
            <a:pPr indent="0" lvl="0" marL="45720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457200" rtl="0" algn="l">
              <a:lnSpc>
                <a:spcPct val="100000"/>
              </a:lnSpc>
              <a:spcBef>
                <a:spcPts val="0"/>
              </a:spcBef>
              <a:spcAft>
                <a:spcPts val="0"/>
              </a:spcAft>
              <a:buNone/>
            </a:pPr>
            <a:r>
              <a:t/>
            </a:r>
            <a:endParaRPr sz="2700"/>
          </a:p>
          <a:p>
            <a:pPr indent="0" lvl="0" marL="457200" rtl="0" algn="l">
              <a:lnSpc>
                <a:spcPct val="100000"/>
              </a:lnSpc>
              <a:spcBef>
                <a:spcPts val="0"/>
              </a:spcBef>
              <a:spcAft>
                <a:spcPts val="0"/>
              </a:spcAft>
              <a:buNone/>
            </a:pPr>
            <a:br>
              <a:rPr lang="en-US" sz="2700"/>
            </a:br>
            <a:br>
              <a:rPr lang="en-US"/>
            </a:br>
            <a:br>
              <a:rPr lang="en-US" sz="2700"/>
            </a:br>
            <a:br>
              <a:rPr lang="en-US"/>
            </a:br>
            <a:br>
              <a:rPr lang="en-US"/>
            </a:br>
            <a:br>
              <a:rPr lang="en-US"/>
            </a:br>
            <a:br>
              <a:rPr lang="en-US"/>
            </a:br>
            <a:br>
              <a:rPr b="0" i="0" lang="en-US" sz="4400" u="none">
                <a:solidFill>
                  <a:schemeClr val="dk1"/>
                </a:solidFill>
                <a:latin typeface="Calibri"/>
                <a:ea typeface="Calibri"/>
                <a:cs typeface="Calibri"/>
                <a:sym typeface="Calibri"/>
              </a:rPr>
            </a:br>
            <a:br>
              <a:rPr b="0" i="0" lang="en-US" sz="4400" u="none">
                <a:solidFill>
                  <a:schemeClr val="dk1"/>
                </a:solidFill>
                <a:latin typeface="Calibri"/>
                <a:ea typeface="Calibri"/>
                <a:cs typeface="Calibri"/>
                <a:sym typeface="Calibri"/>
              </a:rPr>
            </a:br>
            <a:endParaRPr/>
          </a:p>
        </p:txBody>
      </p:sp>
      <p:pic>
        <p:nvPicPr>
          <p:cNvPr id="144" name="Google Shape;144;g3ea2810a38b_0_16"/>
          <p:cNvPicPr preferRelativeResize="0"/>
          <p:nvPr/>
        </p:nvPicPr>
        <p:blipFill>
          <a:blip r:embed="rId3">
            <a:alphaModFix/>
          </a:blip>
          <a:stretch>
            <a:fillRect/>
          </a:stretch>
        </p:blipFill>
        <p:spPr>
          <a:xfrm>
            <a:off x="386588" y="1077888"/>
            <a:ext cx="2295525" cy="1990725"/>
          </a:xfrm>
          <a:prstGeom prst="rect">
            <a:avLst/>
          </a:prstGeom>
          <a:noFill/>
          <a:ln>
            <a:noFill/>
          </a:ln>
          <a:effectLst>
            <a:outerShdw blurRad="57150" rotWithShape="0" algn="bl" dir="5400000" dist="19050">
              <a:srgbClr val="000000">
                <a:alpha val="50000"/>
              </a:srgbClr>
            </a:outerShdw>
          </a:effectLst>
        </p:spPr>
      </p:pic>
      <p:pic>
        <p:nvPicPr>
          <p:cNvPr id="145" name="Google Shape;145;g3ea2810a38b_0_16"/>
          <p:cNvPicPr preferRelativeResize="0"/>
          <p:nvPr/>
        </p:nvPicPr>
        <p:blipFill>
          <a:blip r:embed="rId4">
            <a:alphaModFix/>
          </a:blip>
          <a:stretch>
            <a:fillRect/>
          </a:stretch>
        </p:blipFill>
        <p:spPr>
          <a:xfrm>
            <a:off x="3500425" y="1001700"/>
            <a:ext cx="2143125" cy="2143125"/>
          </a:xfrm>
          <a:prstGeom prst="rect">
            <a:avLst/>
          </a:prstGeom>
          <a:noFill/>
          <a:ln>
            <a:noFill/>
          </a:ln>
          <a:effectLst>
            <a:outerShdw blurRad="57150" rotWithShape="0" algn="bl" dir="5400000" dist="19050">
              <a:srgbClr val="000000">
                <a:alpha val="50000"/>
              </a:srgbClr>
            </a:outerShdw>
          </a:effectLst>
        </p:spPr>
      </p:pic>
      <p:pic>
        <p:nvPicPr>
          <p:cNvPr id="146" name="Google Shape;146;g3ea2810a38b_0_16"/>
          <p:cNvPicPr preferRelativeResize="0"/>
          <p:nvPr/>
        </p:nvPicPr>
        <p:blipFill>
          <a:blip r:embed="rId5">
            <a:alphaModFix/>
          </a:blip>
          <a:stretch>
            <a:fillRect/>
          </a:stretch>
        </p:blipFill>
        <p:spPr>
          <a:xfrm>
            <a:off x="1657350" y="3144825"/>
            <a:ext cx="2143125" cy="2143125"/>
          </a:xfrm>
          <a:prstGeom prst="rect">
            <a:avLst/>
          </a:prstGeom>
          <a:noFill/>
          <a:ln>
            <a:noFill/>
          </a:ln>
          <a:effectLst>
            <a:outerShdw blurRad="57150" rotWithShape="0" algn="bl" dir="5400000" dist="19050">
              <a:srgbClr val="000000">
                <a:alpha val="50000"/>
              </a:srgbClr>
            </a:outerShdw>
          </a:effectLst>
        </p:spPr>
      </p:pic>
      <p:pic>
        <p:nvPicPr>
          <p:cNvPr id="147" name="Google Shape;147;g3ea2810a38b_0_16"/>
          <p:cNvPicPr preferRelativeResize="0"/>
          <p:nvPr/>
        </p:nvPicPr>
        <p:blipFill>
          <a:blip r:embed="rId6">
            <a:alphaModFix/>
          </a:blip>
          <a:stretch>
            <a:fillRect/>
          </a:stretch>
        </p:blipFill>
        <p:spPr>
          <a:xfrm>
            <a:off x="3100626" y="4093150"/>
            <a:ext cx="1265550" cy="1084275"/>
          </a:xfrm>
          <a:prstGeom prst="rect">
            <a:avLst/>
          </a:prstGeom>
          <a:noFill/>
          <a:ln>
            <a:noFill/>
          </a:ln>
          <a:effectLst>
            <a:outerShdw blurRad="57150" rotWithShape="0" algn="bl" dir="5400000" dist="19050">
              <a:srgbClr val="000000">
                <a:alpha val="50000"/>
              </a:srgbClr>
            </a:outerShdw>
          </a:effectLst>
        </p:spPr>
      </p:pic>
      <p:pic>
        <p:nvPicPr>
          <p:cNvPr id="148" name="Google Shape;148;g3ea2810a38b_0_16"/>
          <p:cNvPicPr preferRelativeResize="0"/>
          <p:nvPr/>
        </p:nvPicPr>
        <p:blipFill>
          <a:blip r:embed="rId7">
            <a:alphaModFix/>
          </a:blip>
          <a:stretch>
            <a:fillRect/>
          </a:stretch>
        </p:blipFill>
        <p:spPr>
          <a:xfrm>
            <a:off x="157050" y="3553738"/>
            <a:ext cx="2152650" cy="1590675"/>
          </a:xfrm>
          <a:prstGeom prst="rect">
            <a:avLst/>
          </a:prstGeom>
          <a:noFill/>
          <a:ln>
            <a:noFill/>
          </a:ln>
          <a:effectLst>
            <a:outerShdw blurRad="57150" rotWithShape="0" algn="bl" dir="5400000" dist="19050">
              <a:srgbClr val="000000">
                <a:alpha val="50000"/>
              </a:srgbClr>
            </a:outerShdw>
          </a:effectLst>
        </p:spPr>
      </p:pic>
      <p:pic>
        <p:nvPicPr>
          <p:cNvPr id="149" name="Google Shape;149;g3ea2810a38b_0_16"/>
          <p:cNvPicPr preferRelativeResize="0"/>
          <p:nvPr/>
        </p:nvPicPr>
        <p:blipFill>
          <a:blip r:embed="rId8">
            <a:alphaModFix/>
          </a:blip>
          <a:stretch>
            <a:fillRect/>
          </a:stretch>
        </p:blipFill>
        <p:spPr>
          <a:xfrm>
            <a:off x="6000963" y="626375"/>
            <a:ext cx="3000375" cy="1524000"/>
          </a:xfrm>
          <a:prstGeom prst="rect">
            <a:avLst/>
          </a:prstGeom>
          <a:noFill/>
          <a:ln>
            <a:noFill/>
          </a:ln>
          <a:effectLst>
            <a:outerShdw blurRad="57150" rotWithShape="0" algn="bl" dir="5400000" dist="19050">
              <a:srgbClr val="000000">
                <a:alpha val="50000"/>
              </a:srgbClr>
            </a:outerShdw>
          </a:effectLst>
        </p:spPr>
      </p:pic>
      <p:pic>
        <p:nvPicPr>
          <p:cNvPr id="150" name="Google Shape;150;g3ea2810a38b_0_16"/>
          <p:cNvPicPr preferRelativeResize="0"/>
          <p:nvPr/>
        </p:nvPicPr>
        <p:blipFill>
          <a:blip r:embed="rId9">
            <a:alphaModFix/>
          </a:blip>
          <a:stretch>
            <a:fillRect/>
          </a:stretch>
        </p:blipFill>
        <p:spPr>
          <a:xfrm>
            <a:off x="7917075" y="4023399"/>
            <a:ext cx="1084275" cy="1390939"/>
          </a:xfrm>
          <a:prstGeom prst="rect">
            <a:avLst/>
          </a:prstGeom>
          <a:noFill/>
          <a:ln>
            <a:noFill/>
          </a:ln>
          <a:effectLst>
            <a:outerShdw blurRad="57150" rotWithShape="0" algn="bl" dir="5400000" dist="19050">
              <a:srgbClr val="000000">
                <a:alpha val="50000"/>
              </a:srgbClr>
            </a:outerShdw>
          </a:effectLst>
        </p:spPr>
      </p:pic>
      <p:pic>
        <p:nvPicPr>
          <p:cNvPr id="151" name="Google Shape;151;g3ea2810a38b_0_16"/>
          <p:cNvPicPr preferRelativeResize="0"/>
          <p:nvPr/>
        </p:nvPicPr>
        <p:blipFill>
          <a:blip r:embed="rId10">
            <a:alphaModFix/>
          </a:blip>
          <a:stretch>
            <a:fillRect/>
          </a:stretch>
        </p:blipFill>
        <p:spPr>
          <a:xfrm>
            <a:off x="6159576" y="4382430"/>
            <a:ext cx="1180662" cy="900150"/>
          </a:xfrm>
          <a:prstGeom prst="rect">
            <a:avLst/>
          </a:prstGeom>
          <a:noFill/>
          <a:ln>
            <a:noFill/>
          </a:ln>
          <a:effectLst>
            <a:outerShdw blurRad="57150" rotWithShape="0" algn="bl" dir="5400000" dist="19050">
              <a:srgbClr val="000000">
                <a:alpha val="50000"/>
              </a:srgbClr>
            </a:outerShdw>
          </a:effectLst>
        </p:spPr>
      </p:pic>
      <p:pic>
        <p:nvPicPr>
          <p:cNvPr id="152" name="Google Shape;152;g3ea2810a38b_0_16"/>
          <p:cNvPicPr preferRelativeResize="0"/>
          <p:nvPr/>
        </p:nvPicPr>
        <p:blipFill>
          <a:blip r:embed="rId11">
            <a:alphaModFix/>
          </a:blip>
          <a:stretch>
            <a:fillRect/>
          </a:stretch>
        </p:blipFill>
        <p:spPr>
          <a:xfrm>
            <a:off x="6981775" y="2221625"/>
            <a:ext cx="1527775" cy="1730525"/>
          </a:xfrm>
          <a:prstGeom prst="rect">
            <a:avLst/>
          </a:prstGeom>
          <a:noFill/>
          <a:ln>
            <a:noFill/>
          </a:ln>
          <a:effectLst>
            <a:outerShdw blurRad="57150" rotWithShape="0" algn="bl" dir="5400000" dist="19050">
              <a:srgbClr val="000000">
                <a:alpha val="50000"/>
              </a:srgbClr>
            </a:outerShdw>
          </a:effectLst>
        </p:spPr>
      </p:pic>
      <p:pic>
        <p:nvPicPr>
          <p:cNvPr id="153" name="Google Shape;153;g3ea2810a38b_0_16"/>
          <p:cNvPicPr preferRelativeResize="0"/>
          <p:nvPr/>
        </p:nvPicPr>
        <p:blipFill>
          <a:blip r:embed="rId12">
            <a:alphaModFix/>
          </a:blip>
          <a:stretch>
            <a:fillRect/>
          </a:stretch>
        </p:blipFill>
        <p:spPr>
          <a:xfrm>
            <a:off x="4718700" y="3770021"/>
            <a:ext cx="1180675" cy="1576262"/>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g3ea38dde333_0_2"/>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59" name="Google Shape;159;g3ea38dde333_0_2"/>
          <p:cNvSpPr txBox="1"/>
          <p:nvPr/>
        </p:nvSpPr>
        <p:spPr>
          <a:xfrm>
            <a:off x="65550" y="63825"/>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60" name="Google Shape;160;g3ea38dde333_0_2"/>
          <p:cNvSpPr txBox="1"/>
          <p:nvPr/>
        </p:nvSpPr>
        <p:spPr>
          <a:xfrm>
            <a:off x="65550" y="694350"/>
            <a:ext cx="9012900" cy="646500"/>
          </a:xfrm>
          <a:prstGeom prst="rect">
            <a:avLst/>
          </a:prstGeom>
          <a:noFill/>
          <a:ln>
            <a:noFill/>
          </a:ln>
        </p:spPr>
        <p:txBody>
          <a:bodyPr anchorCtr="0" anchor="t" bIns="91425" lIns="91425" spcFirstLastPara="1" rIns="91425" wrap="square" tIns="91425">
            <a:spAutoFit/>
          </a:bodyPr>
          <a:lstStyle/>
          <a:p>
            <a:pPr indent="0" lvl="0" marL="457200" rtl="0" algn="l">
              <a:spcBef>
                <a:spcPts val="0"/>
              </a:spcBef>
              <a:spcAft>
                <a:spcPts val="0"/>
              </a:spcAft>
              <a:buNone/>
            </a:pPr>
            <a:r>
              <a:t/>
            </a:r>
            <a:endParaRPr sz="3000">
              <a:solidFill>
                <a:schemeClr val="dk1"/>
              </a:solidFill>
              <a:latin typeface="Calibri"/>
              <a:ea typeface="Calibri"/>
              <a:cs typeface="Calibri"/>
              <a:sym typeface="Calibri"/>
            </a:endParaRPr>
          </a:p>
        </p:txBody>
      </p:sp>
      <p:sp>
        <p:nvSpPr>
          <p:cNvPr id="161" name="Google Shape;161;g3ea38dde333_0_2"/>
          <p:cNvSpPr txBox="1"/>
          <p:nvPr>
            <p:ph type="ctrTitle"/>
          </p:nvPr>
        </p:nvSpPr>
        <p:spPr>
          <a:xfrm>
            <a:off x="923173" y="1614950"/>
            <a:ext cx="6993900" cy="4493400"/>
          </a:xfrm>
          <a:prstGeom prst="rect">
            <a:avLst/>
          </a:prstGeom>
          <a:noFill/>
          <a:ln>
            <a:noFill/>
          </a:ln>
        </p:spPr>
        <p:txBody>
          <a:bodyPr anchorCtr="0" anchor="t" bIns="45700" lIns="91425" spcFirstLastPara="1" rIns="91425" wrap="square" tIns="45700">
            <a:noAutofit/>
          </a:bodyPr>
          <a:lstStyle/>
          <a:p>
            <a:pPr indent="0" lvl="0" marL="45720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457200" rtl="0" algn="l">
              <a:lnSpc>
                <a:spcPct val="100000"/>
              </a:lnSpc>
              <a:spcBef>
                <a:spcPts val="0"/>
              </a:spcBef>
              <a:spcAft>
                <a:spcPts val="0"/>
              </a:spcAft>
              <a:buNone/>
            </a:pPr>
            <a:r>
              <a:t/>
            </a:r>
            <a:endParaRPr sz="2700"/>
          </a:p>
          <a:p>
            <a:pPr indent="0" lvl="0" marL="457200" rtl="0" algn="l">
              <a:lnSpc>
                <a:spcPct val="100000"/>
              </a:lnSpc>
              <a:spcBef>
                <a:spcPts val="0"/>
              </a:spcBef>
              <a:spcAft>
                <a:spcPts val="0"/>
              </a:spcAft>
              <a:buNone/>
            </a:pPr>
            <a:br>
              <a:rPr lang="en-US" sz="2700"/>
            </a:br>
            <a:br>
              <a:rPr lang="en-US"/>
            </a:br>
            <a:br>
              <a:rPr lang="en-US" sz="2700"/>
            </a:br>
            <a:br>
              <a:rPr lang="en-US"/>
            </a:br>
            <a:br>
              <a:rPr lang="en-US"/>
            </a:br>
            <a:br>
              <a:rPr lang="en-US"/>
            </a:br>
            <a:br>
              <a:rPr lang="en-US"/>
            </a:br>
            <a:br>
              <a:rPr b="0" i="0" lang="en-US" sz="4400" u="none">
                <a:solidFill>
                  <a:schemeClr val="dk1"/>
                </a:solidFill>
                <a:latin typeface="Calibri"/>
                <a:ea typeface="Calibri"/>
                <a:cs typeface="Calibri"/>
                <a:sym typeface="Calibri"/>
              </a:rPr>
            </a:br>
            <a:br>
              <a:rPr b="0" i="0" lang="en-US" sz="4400" u="none">
                <a:solidFill>
                  <a:schemeClr val="dk1"/>
                </a:solidFill>
                <a:latin typeface="Calibri"/>
                <a:ea typeface="Calibri"/>
                <a:cs typeface="Calibri"/>
                <a:sym typeface="Calibri"/>
              </a:rPr>
            </a:br>
            <a:endParaRPr/>
          </a:p>
        </p:txBody>
      </p:sp>
      <p:pic>
        <p:nvPicPr>
          <p:cNvPr id="162" name="Google Shape;162;g3ea38dde333_0_2"/>
          <p:cNvPicPr preferRelativeResize="0"/>
          <p:nvPr/>
        </p:nvPicPr>
        <p:blipFill>
          <a:blip r:embed="rId3">
            <a:alphaModFix/>
          </a:blip>
          <a:stretch>
            <a:fillRect/>
          </a:stretch>
        </p:blipFill>
        <p:spPr>
          <a:xfrm>
            <a:off x="6515050" y="331150"/>
            <a:ext cx="2317248" cy="3089674"/>
          </a:xfrm>
          <a:prstGeom prst="rect">
            <a:avLst/>
          </a:prstGeom>
          <a:noFill/>
          <a:ln>
            <a:noFill/>
          </a:ln>
          <a:effectLst>
            <a:outerShdw blurRad="57150" rotWithShape="0" algn="bl" dir="5400000" dist="19050">
              <a:srgbClr val="000000">
                <a:alpha val="50000"/>
              </a:srgbClr>
            </a:outerShdw>
          </a:effectLst>
        </p:spPr>
      </p:pic>
      <p:pic>
        <p:nvPicPr>
          <p:cNvPr id="163" name="Google Shape;163;g3ea38dde333_0_2"/>
          <p:cNvPicPr preferRelativeResize="0"/>
          <p:nvPr/>
        </p:nvPicPr>
        <p:blipFill>
          <a:blip r:embed="rId4">
            <a:alphaModFix/>
          </a:blip>
          <a:stretch>
            <a:fillRect/>
          </a:stretch>
        </p:blipFill>
        <p:spPr>
          <a:xfrm>
            <a:off x="311700" y="331150"/>
            <a:ext cx="2741878" cy="2056426"/>
          </a:xfrm>
          <a:prstGeom prst="rect">
            <a:avLst/>
          </a:prstGeom>
          <a:noFill/>
          <a:ln>
            <a:noFill/>
          </a:ln>
          <a:effectLst>
            <a:outerShdw blurRad="57150" rotWithShape="0" algn="bl" dir="5400000" dist="19050">
              <a:srgbClr val="000000">
                <a:alpha val="50000"/>
              </a:srgbClr>
            </a:outerShdw>
          </a:effectLst>
        </p:spPr>
      </p:pic>
      <p:pic>
        <p:nvPicPr>
          <p:cNvPr id="164" name="Google Shape;164;g3ea38dde333_0_2"/>
          <p:cNvPicPr preferRelativeResize="0"/>
          <p:nvPr/>
        </p:nvPicPr>
        <p:blipFill>
          <a:blip r:embed="rId5">
            <a:alphaModFix/>
          </a:blip>
          <a:stretch>
            <a:fillRect/>
          </a:stretch>
        </p:blipFill>
        <p:spPr>
          <a:xfrm>
            <a:off x="3683588" y="331150"/>
            <a:ext cx="2201426" cy="2935224"/>
          </a:xfrm>
          <a:prstGeom prst="rect">
            <a:avLst/>
          </a:prstGeom>
          <a:noFill/>
          <a:ln>
            <a:noFill/>
          </a:ln>
          <a:effectLst>
            <a:outerShdw blurRad="57150" rotWithShape="0" algn="bl" dir="5400000" dist="19050">
              <a:srgbClr val="000000">
                <a:alpha val="50000"/>
              </a:srgbClr>
            </a:outerShdw>
          </a:effectLst>
        </p:spPr>
      </p:pic>
      <p:pic>
        <p:nvPicPr>
          <p:cNvPr id="165" name="Google Shape;165;g3ea38dde333_0_2"/>
          <p:cNvPicPr preferRelativeResize="0"/>
          <p:nvPr/>
        </p:nvPicPr>
        <p:blipFill>
          <a:blip r:embed="rId6">
            <a:alphaModFix/>
          </a:blip>
          <a:stretch>
            <a:fillRect/>
          </a:stretch>
        </p:blipFill>
        <p:spPr>
          <a:xfrm>
            <a:off x="471825" y="2606638"/>
            <a:ext cx="2337688" cy="3116951"/>
          </a:xfrm>
          <a:prstGeom prst="rect">
            <a:avLst/>
          </a:prstGeom>
          <a:noFill/>
          <a:ln>
            <a:noFill/>
          </a:ln>
          <a:effectLst>
            <a:outerShdw blurRad="57150" rotWithShape="0" algn="bl" dir="5400000" dist="19050">
              <a:srgbClr val="000000">
                <a:alpha val="50000"/>
              </a:srgbClr>
            </a:outerShdw>
          </a:effectLst>
        </p:spPr>
      </p:pic>
      <p:pic>
        <p:nvPicPr>
          <p:cNvPr id="166" name="Google Shape;166;g3ea38dde333_0_2"/>
          <p:cNvPicPr preferRelativeResize="0"/>
          <p:nvPr/>
        </p:nvPicPr>
        <p:blipFill>
          <a:blip r:embed="rId7">
            <a:alphaModFix/>
          </a:blip>
          <a:stretch>
            <a:fillRect/>
          </a:stretch>
        </p:blipFill>
        <p:spPr>
          <a:xfrm>
            <a:off x="3415725" y="3515250"/>
            <a:ext cx="2737180" cy="2052900"/>
          </a:xfrm>
          <a:prstGeom prst="rect">
            <a:avLst/>
          </a:prstGeom>
          <a:noFill/>
          <a:ln>
            <a:noFill/>
          </a:ln>
          <a:effectLst>
            <a:outerShdw blurRad="57150" rotWithShape="0" algn="bl" dir="5400000" dist="19050">
              <a:srgbClr val="000000">
                <a:alpha val="50000"/>
              </a:srgbClr>
            </a:outerShdw>
          </a:effectLst>
        </p:spPr>
      </p:pic>
      <p:pic>
        <p:nvPicPr>
          <p:cNvPr id="167" name="Google Shape;167;g3ea38dde333_0_2"/>
          <p:cNvPicPr preferRelativeResize="0"/>
          <p:nvPr/>
        </p:nvPicPr>
        <p:blipFill>
          <a:blip r:embed="rId8">
            <a:alphaModFix/>
          </a:blip>
          <a:stretch>
            <a:fillRect/>
          </a:stretch>
        </p:blipFill>
        <p:spPr>
          <a:xfrm>
            <a:off x="6759100" y="3716162"/>
            <a:ext cx="2201426" cy="1651077"/>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g3ea38dde333_0_24"/>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73" name="Google Shape;173;g3ea38dde333_0_24"/>
          <p:cNvSpPr txBox="1"/>
          <p:nvPr/>
        </p:nvSpPr>
        <p:spPr>
          <a:xfrm>
            <a:off x="-57600" y="-356050"/>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74" name="Google Shape;174;g3ea38dde333_0_24"/>
          <p:cNvSpPr txBox="1"/>
          <p:nvPr/>
        </p:nvSpPr>
        <p:spPr>
          <a:xfrm>
            <a:off x="65550" y="181175"/>
            <a:ext cx="8766600" cy="6110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Clr>
                <a:schemeClr val="dk1"/>
              </a:buClr>
              <a:buSzPts val="4400"/>
              <a:buFont typeface="Arial"/>
              <a:buNone/>
            </a:pPr>
            <a:r>
              <a:rPr lang="en-US" sz="4400">
                <a:solidFill>
                  <a:schemeClr val="dk1"/>
                </a:solidFill>
                <a:latin typeface="Calibri"/>
                <a:ea typeface="Calibri"/>
                <a:cs typeface="Calibri"/>
                <a:sym typeface="Calibri"/>
              </a:rPr>
              <a:t>A Typical Day in Reception!</a:t>
            </a:r>
            <a:br>
              <a:rPr lang="en-US" sz="4400">
                <a:solidFill>
                  <a:schemeClr val="dk1"/>
                </a:solidFill>
                <a:latin typeface="Calibri"/>
                <a:ea typeface="Calibri"/>
                <a:cs typeface="Calibri"/>
                <a:sym typeface="Calibri"/>
              </a:rPr>
            </a:br>
            <a:r>
              <a:rPr lang="en-US" sz="2500">
                <a:solidFill>
                  <a:schemeClr val="dk1"/>
                </a:solidFill>
                <a:latin typeface="Calibri"/>
                <a:ea typeface="Calibri"/>
                <a:cs typeface="Calibri"/>
                <a:sym typeface="Calibri"/>
              </a:rPr>
              <a:t>F</a:t>
            </a:r>
            <a:r>
              <a:rPr lang="en-US" sz="2200">
                <a:solidFill>
                  <a:schemeClr val="dk1"/>
                </a:solidFill>
                <a:latin typeface="Calibri"/>
                <a:ea typeface="Calibri"/>
                <a:cs typeface="Calibri"/>
                <a:sym typeface="Calibri"/>
              </a:rPr>
              <a:t>lexible drop off and morning activities</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Wake and shake</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RWInc Phonics and handwriting</a:t>
            </a:r>
            <a:br>
              <a:rPr lang="en-US" sz="2200">
                <a:solidFill>
                  <a:schemeClr val="dk1"/>
                </a:solidFill>
                <a:latin typeface="Calibri"/>
                <a:ea typeface="Calibri"/>
                <a:cs typeface="Calibri"/>
                <a:sym typeface="Calibri"/>
              </a:rPr>
            </a:br>
            <a:r>
              <a:rPr lang="en-US" sz="2200">
                <a:solidFill>
                  <a:schemeClr val="dk1"/>
                </a:solidFill>
                <a:latin typeface="Calibri"/>
                <a:ea typeface="Calibri"/>
                <a:cs typeface="Calibri"/>
                <a:sym typeface="Calibri"/>
              </a:rPr>
              <a:t>Discovery Time and adult led groups</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Snack and milk</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Tidy up time</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Carpet Input</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Lunchtime</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Story Time </a:t>
            </a:r>
            <a:br>
              <a:rPr lang="en-US" sz="2200">
                <a:solidFill>
                  <a:schemeClr val="dk1"/>
                </a:solidFill>
                <a:latin typeface="Calibri"/>
                <a:ea typeface="Calibri"/>
                <a:cs typeface="Calibri"/>
                <a:sym typeface="Calibri"/>
              </a:rPr>
            </a:br>
            <a:r>
              <a:rPr lang="en-US" sz="2200">
                <a:solidFill>
                  <a:schemeClr val="dk1"/>
                </a:solidFill>
                <a:latin typeface="Calibri"/>
                <a:ea typeface="Calibri"/>
                <a:cs typeface="Calibri"/>
                <a:sym typeface="Calibri"/>
              </a:rPr>
              <a:t>Discovery Time and adult led groups</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PE/Spanish/Library time/Enrichment session</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Trim trail time</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Rex the Retriever Time</a:t>
            </a:r>
            <a:endParaRPr sz="2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4400"/>
              <a:buFont typeface="Arial"/>
              <a:buNone/>
            </a:pPr>
            <a:r>
              <a:rPr lang="en-US" sz="2200">
                <a:solidFill>
                  <a:schemeClr val="dk1"/>
                </a:solidFill>
                <a:latin typeface="Calibri"/>
                <a:ea typeface="Calibri"/>
                <a:cs typeface="Calibri"/>
                <a:sym typeface="Calibri"/>
              </a:rPr>
              <a:t>Hometime</a:t>
            </a:r>
            <a:br>
              <a:rPr lang="en-US" sz="4400">
                <a:solidFill>
                  <a:schemeClr val="dk1"/>
                </a:solidFill>
                <a:latin typeface="Calibri"/>
                <a:ea typeface="Calibri"/>
                <a:cs typeface="Calibri"/>
                <a:sym typeface="Calibri"/>
              </a:rPr>
            </a:br>
            <a:endParaRPr sz="3000">
              <a:solidFill>
                <a:schemeClr val="dk1"/>
              </a:solidFill>
              <a:latin typeface="Calibri"/>
              <a:ea typeface="Calibri"/>
              <a:cs typeface="Calibri"/>
              <a:sym typeface="Calibri"/>
            </a:endParaRPr>
          </a:p>
        </p:txBody>
      </p:sp>
      <p:sp>
        <p:nvSpPr>
          <p:cNvPr id="175" name="Google Shape;175;g3ea38dde333_0_24"/>
          <p:cNvSpPr txBox="1"/>
          <p:nvPr>
            <p:ph type="ctrTitle"/>
          </p:nvPr>
        </p:nvSpPr>
        <p:spPr>
          <a:xfrm>
            <a:off x="923173" y="1614950"/>
            <a:ext cx="6993900" cy="4493400"/>
          </a:xfrm>
          <a:prstGeom prst="rect">
            <a:avLst/>
          </a:prstGeom>
          <a:noFill/>
          <a:ln>
            <a:noFill/>
          </a:ln>
        </p:spPr>
        <p:txBody>
          <a:bodyPr anchorCtr="0" anchor="t" bIns="45700" lIns="91425" spcFirstLastPara="1" rIns="91425" wrap="square" tIns="45700">
            <a:noAutofit/>
          </a:bodyPr>
          <a:lstStyle/>
          <a:p>
            <a:pPr indent="0" lvl="0" marL="45720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0" rtl="0" algn="l">
              <a:lnSpc>
                <a:spcPct val="100000"/>
              </a:lnSpc>
              <a:spcBef>
                <a:spcPts val="0"/>
              </a:spcBef>
              <a:spcAft>
                <a:spcPts val="0"/>
              </a:spcAft>
              <a:buNone/>
            </a:pPr>
            <a:r>
              <a:t/>
            </a:r>
            <a:endParaRPr sz="2700"/>
          </a:p>
          <a:p>
            <a:pPr indent="0" lvl="0" marL="457200" rtl="0" algn="l">
              <a:lnSpc>
                <a:spcPct val="100000"/>
              </a:lnSpc>
              <a:spcBef>
                <a:spcPts val="0"/>
              </a:spcBef>
              <a:spcAft>
                <a:spcPts val="0"/>
              </a:spcAft>
              <a:buNone/>
            </a:pPr>
            <a:r>
              <a:t/>
            </a:r>
            <a:endParaRPr sz="2700"/>
          </a:p>
          <a:p>
            <a:pPr indent="0" lvl="0" marL="457200" rtl="0" algn="l">
              <a:lnSpc>
                <a:spcPct val="100000"/>
              </a:lnSpc>
              <a:spcBef>
                <a:spcPts val="0"/>
              </a:spcBef>
              <a:spcAft>
                <a:spcPts val="0"/>
              </a:spcAft>
              <a:buNone/>
            </a:pPr>
            <a:br>
              <a:rPr lang="en-US" sz="2700"/>
            </a:br>
            <a:br>
              <a:rPr lang="en-US"/>
            </a:br>
            <a:br>
              <a:rPr lang="en-US" sz="2700"/>
            </a:br>
            <a:br>
              <a:rPr lang="en-US"/>
            </a:br>
            <a:br>
              <a:rPr lang="en-US"/>
            </a:br>
            <a:br>
              <a:rPr lang="en-US"/>
            </a:br>
            <a:br>
              <a:rPr lang="en-US"/>
            </a:br>
            <a:br>
              <a:rPr b="0" i="0" lang="en-US" sz="4400" u="none">
                <a:solidFill>
                  <a:schemeClr val="dk1"/>
                </a:solidFill>
                <a:latin typeface="Calibri"/>
                <a:ea typeface="Calibri"/>
                <a:cs typeface="Calibri"/>
                <a:sym typeface="Calibri"/>
              </a:rPr>
            </a:br>
            <a:br>
              <a:rPr b="0" i="0" lang="en-US" sz="4400" u="none">
                <a:solidFill>
                  <a:schemeClr val="dk1"/>
                </a:solidFill>
                <a:latin typeface="Calibri"/>
                <a:ea typeface="Calibri"/>
                <a:cs typeface="Calibri"/>
                <a:sym typeface="Calibri"/>
              </a:rPr>
            </a:b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g3ea38dde333_0_44"/>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81" name="Google Shape;181;g3ea38dde333_0_44"/>
          <p:cNvSpPr txBox="1"/>
          <p:nvPr/>
        </p:nvSpPr>
        <p:spPr>
          <a:xfrm>
            <a:off x="-57600" y="-356050"/>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82" name="Google Shape;182;g3ea38dde333_0_44"/>
          <p:cNvSpPr txBox="1"/>
          <p:nvPr/>
        </p:nvSpPr>
        <p:spPr>
          <a:xfrm>
            <a:off x="65550" y="181175"/>
            <a:ext cx="87666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sz="3000">
              <a:solidFill>
                <a:schemeClr val="dk1"/>
              </a:solidFill>
              <a:latin typeface="Calibri"/>
              <a:ea typeface="Calibri"/>
              <a:cs typeface="Calibri"/>
              <a:sym typeface="Calibri"/>
            </a:endParaRPr>
          </a:p>
        </p:txBody>
      </p:sp>
      <p:pic>
        <p:nvPicPr>
          <p:cNvPr id="183" name="Google Shape;183;g3ea38dde333_0_44"/>
          <p:cNvPicPr preferRelativeResize="0"/>
          <p:nvPr/>
        </p:nvPicPr>
        <p:blipFill>
          <a:blip r:embed="rId3">
            <a:alphaModFix/>
          </a:blip>
          <a:stretch>
            <a:fillRect/>
          </a:stretch>
        </p:blipFill>
        <p:spPr>
          <a:xfrm>
            <a:off x="1228063" y="431550"/>
            <a:ext cx="7094723" cy="5321050"/>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g3ea38dde333_0_52"/>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89" name="Google Shape;189;g3ea38dde333_0_52"/>
          <p:cNvSpPr txBox="1"/>
          <p:nvPr/>
        </p:nvSpPr>
        <p:spPr>
          <a:xfrm>
            <a:off x="-57600" y="-356050"/>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90" name="Google Shape;190;g3ea38dde333_0_52"/>
          <p:cNvSpPr txBox="1"/>
          <p:nvPr/>
        </p:nvSpPr>
        <p:spPr>
          <a:xfrm>
            <a:off x="65550" y="181175"/>
            <a:ext cx="87666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sz="3000">
              <a:solidFill>
                <a:schemeClr val="dk1"/>
              </a:solidFill>
              <a:latin typeface="Calibri"/>
              <a:ea typeface="Calibri"/>
              <a:cs typeface="Calibri"/>
              <a:sym typeface="Calibri"/>
            </a:endParaRPr>
          </a:p>
        </p:txBody>
      </p:sp>
      <p:pic>
        <p:nvPicPr>
          <p:cNvPr id="191" name="Google Shape;191;g3ea38dde333_0_52"/>
          <p:cNvPicPr preferRelativeResize="0"/>
          <p:nvPr/>
        </p:nvPicPr>
        <p:blipFill>
          <a:blip r:embed="rId3">
            <a:alphaModFix/>
          </a:blip>
          <a:stretch>
            <a:fillRect/>
          </a:stretch>
        </p:blipFill>
        <p:spPr>
          <a:xfrm>
            <a:off x="1553900" y="718450"/>
            <a:ext cx="6036175" cy="3845093"/>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g3ea38dde333_0_61"/>
          <p:cNvSpPr txBox="1"/>
          <p:nvPr>
            <p:ph type="ctrTitle"/>
          </p:nvPr>
        </p:nvSpPr>
        <p:spPr>
          <a:xfrm>
            <a:off x="311700" y="42506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l">
              <a:lnSpc>
                <a:spcPct val="100000"/>
              </a:lnSpc>
              <a:spcBef>
                <a:spcPts val="0"/>
              </a:spcBef>
              <a:spcAft>
                <a:spcPts val="0"/>
              </a:spcAft>
              <a:buSzPct val="111111"/>
              <a:buNone/>
            </a:pPr>
            <a:r>
              <a:t/>
            </a:r>
            <a:endParaRPr b="1"/>
          </a:p>
        </p:txBody>
      </p:sp>
      <p:sp>
        <p:nvSpPr>
          <p:cNvPr id="197" name="Google Shape;197;g3ea38dde333_0_61"/>
          <p:cNvSpPr txBox="1"/>
          <p:nvPr/>
        </p:nvSpPr>
        <p:spPr>
          <a:xfrm>
            <a:off x="-57600" y="-356050"/>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198" name="Google Shape;198;g3ea38dde333_0_61"/>
          <p:cNvSpPr txBox="1"/>
          <p:nvPr/>
        </p:nvSpPr>
        <p:spPr>
          <a:xfrm>
            <a:off x="65550" y="181175"/>
            <a:ext cx="8766600" cy="1169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Clr>
                <a:schemeClr val="dk1"/>
              </a:buClr>
              <a:buSzPts val="1400"/>
              <a:buFont typeface="Arial"/>
              <a:buNone/>
            </a:pPr>
            <a:r>
              <a:rPr b="1" lang="en-US" sz="3200">
                <a:solidFill>
                  <a:schemeClr val="dk1"/>
                </a:solidFill>
              </a:rPr>
              <a:t>How can you help your child to be ready for School?</a:t>
            </a:r>
            <a:endParaRPr sz="3000">
              <a:solidFill>
                <a:schemeClr val="dk1"/>
              </a:solidFill>
              <a:latin typeface="Calibri"/>
              <a:ea typeface="Calibri"/>
              <a:cs typeface="Calibri"/>
              <a:sym typeface="Calibri"/>
            </a:endParaRPr>
          </a:p>
        </p:txBody>
      </p:sp>
      <p:pic>
        <p:nvPicPr>
          <p:cNvPr id="199" name="Google Shape;199;g3ea38dde333_0_61"/>
          <p:cNvPicPr preferRelativeResize="0"/>
          <p:nvPr/>
        </p:nvPicPr>
        <p:blipFill>
          <a:blip r:embed="rId3">
            <a:alphaModFix/>
          </a:blip>
          <a:stretch>
            <a:fillRect/>
          </a:stretch>
        </p:blipFill>
        <p:spPr>
          <a:xfrm>
            <a:off x="6377537" y="1454949"/>
            <a:ext cx="1824789" cy="1824789"/>
          </a:xfrm>
          <a:prstGeom prst="rect">
            <a:avLst/>
          </a:prstGeom>
          <a:noFill/>
          <a:ln>
            <a:noFill/>
          </a:ln>
          <a:effectLst>
            <a:outerShdw blurRad="57150" rotWithShape="0" algn="bl" dir="5400000" dist="19050">
              <a:srgbClr val="000000">
                <a:alpha val="50000"/>
              </a:srgbClr>
            </a:outerShdw>
          </a:effectLst>
        </p:spPr>
      </p:pic>
      <p:pic>
        <p:nvPicPr>
          <p:cNvPr id="200" name="Google Shape;200;g3ea38dde333_0_61"/>
          <p:cNvPicPr preferRelativeResize="0"/>
          <p:nvPr/>
        </p:nvPicPr>
        <p:blipFill>
          <a:blip r:embed="rId4">
            <a:alphaModFix/>
          </a:blip>
          <a:stretch>
            <a:fillRect/>
          </a:stretch>
        </p:blipFill>
        <p:spPr>
          <a:xfrm>
            <a:off x="210738" y="1090988"/>
            <a:ext cx="1790700" cy="2552700"/>
          </a:xfrm>
          <a:prstGeom prst="rect">
            <a:avLst/>
          </a:prstGeom>
          <a:noFill/>
          <a:ln>
            <a:noFill/>
          </a:ln>
          <a:effectLst>
            <a:outerShdw blurRad="57150" rotWithShape="0" algn="bl" dir="5400000" dist="19050">
              <a:srgbClr val="000000">
                <a:alpha val="50000"/>
              </a:srgbClr>
            </a:outerShdw>
          </a:effectLst>
        </p:spPr>
      </p:pic>
      <p:pic>
        <p:nvPicPr>
          <p:cNvPr id="201" name="Google Shape;201;g3ea38dde333_0_61"/>
          <p:cNvPicPr preferRelativeResize="0"/>
          <p:nvPr/>
        </p:nvPicPr>
        <p:blipFill>
          <a:blip r:embed="rId5">
            <a:alphaModFix/>
          </a:blip>
          <a:stretch>
            <a:fillRect/>
          </a:stretch>
        </p:blipFill>
        <p:spPr>
          <a:xfrm>
            <a:off x="6783781" y="4047213"/>
            <a:ext cx="2360232" cy="1570627"/>
          </a:xfrm>
          <a:prstGeom prst="rect">
            <a:avLst/>
          </a:prstGeom>
          <a:noFill/>
          <a:ln>
            <a:noFill/>
          </a:ln>
          <a:effectLst>
            <a:outerShdw blurRad="57150" rotWithShape="0" algn="bl" dir="5400000" dist="19050">
              <a:srgbClr val="000000">
                <a:alpha val="50000"/>
              </a:srgbClr>
            </a:outerShdw>
          </a:effectLst>
        </p:spPr>
      </p:pic>
      <p:pic>
        <p:nvPicPr>
          <p:cNvPr id="202" name="Google Shape;202;g3ea38dde333_0_61"/>
          <p:cNvPicPr preferRelativeResize="0"/>
          <p:nvPr/>
        </p:nvPicPr>
        <p:blipFill>
          <a:blip r:embed="rId6">
            <a:alphaModFix/>
          </a:blip>
          <a:stretch>
            <a:fillRect/>
          </a:stretch>
        </p:blipFill>
        <p:spPr>
          <a:xfrm>
            <a:off x="2859978" y="1391015"/>
            <a:ext cx="3177753" cy="2114650"/>
          </a:xfrm>
          <a:prstGeom prst="rect">
            <a:avLst/>
          </a:prstGeom>
          <a:noFill/>
          <a:ln>
            <a:noFill/>
          </a:ln>
          <a:effectLst>
            <a:outerShdw blurRad="57150" rotWithShape="0" algn="bl" dir="5400000" dist="19050">
              <a:srgbClr val="000000">
                <a:alpha val="50000"/>
              </a:srgbClr>
            </a:outerShdw>
          </a:effectLst>
        </p:spPr>
      </p:pic>
      <p:pic>
        <p:nvPicPr>
          <p:cNvPr id="203" name="Google Shape;203;g3ea38dde333_0_61"/>
          <p:cNvPicPr preferRelativeResize="0"/>
          <p:nvPr/>
        </p:nvPicPr>
        <p:blipFill>
          <a:blip r:embed="rId7">
            <a:alphaModFix/>
          </a:blip>
          <a:stretch>
            <a:fillRect/>
          </a:stretch>
        </p:blipFill>
        <p:spPr>
          <a:xfrm>
            <a:off x="924113" y="3898213"/>
            <a:ext cx="2619375" cy="1743075"/>
          </a:xfrm>
          <a:prstGeom prst="rect">
            <a:avLst/>
          </a:prstGeom>
          <a:noFill/>
          <a:ln>
            <a:noFill/>
          </a:ln>
          <a:effectLst>
            <a:outerShdw blurRad="57150" rotWithShape="0" algn="bl" dir="5400000" dist="19050">
              <a:srgbClr val="000000">
                <a:alpha val="50000"/>
              </a:srgbClr>
            </a:outerShdw>
          </a:effectLst>
        </p:spPr>
      </p:pic>
      <p:pic>
        <p:nvPicPr>
          <p:cNvPr id="204" name="Google Shape;204;g3ea38dde333_0_61"/>
          <p:cNvPicPr preferRelativeResize="0"/>
          <p:nvPr/>
        </p:nvPicPr>
        <p:blipFill>
          <a:blip r:embed="rId8">
            <a:alphaModFix/>
          </a:blip>
          <a:stretch>
            <a:fillRect/>
          </a:stretch>
        </p:blipFill>
        <p:spPr>
          <a:xfrm>
            <a:off x="3926275" y="3898250"/>
            <a:ext cx="2857500" cy="1600200"/>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g3ea38dde333_0_74"/>
          <p:cNvSpPr txBox="1"/>
          <p:nvPr>
            <p:ph type="ctrTitle"/>
          </p:nvPr>
        </p:nvSpPr>
        <p:spPr>
          <a:xfrm>
            <a:off x="515300" y="49504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Clr>
                <a:schemeClr val="dk1"/>
              </a:buClr>
              <a:buSzPct val="44000"/>
              <a:buFont typeface="Arial"/>
              <a:buNone/>
            </a:pPr>
            <a:r>
              <a:rPr b="1" lang="en-US" sz="2500">
                <a:solidFill>
                  <a:schemeClr val="dk1"/>
                </a:solidFill>
                <a:latin typeface="Arial"/>
                <a:ea typeface="Arial"/>
                <a:cs typeface="Arial"/>
                <a:sym typeface="Arial"/>
              </a:rPr>
              <a:t>Stay and Play session</a:t>
            </a:r>
            <a:r>
              <a:rPr lang="en-US" sz="2500">
                <a:solidFill>
                  <a:schemeClr val="dk1"/>
                </a:solidFill>
                <a:latin typeface="Arial"/>
                <a:ea typeface="Arial"/>
                <a:cs typeface="Arial"/>
                <a:sym typeface="Arial"/>
              </a:rPr>
              <a:t>- Thursday 25th June 3.45-4.30pm</a:t>
            </a:r>
            <a:endParaRPr sz="2500">
              <a:solidFill>
                <a:schemeClr val="dk1"/>
              </a:solidFill>
              <a:latin typeface="Arial"/>
              <a:ea typeface="Arial"/>
              <a:cs typeface="Arial"/>
              <a:sym typeface="Arial"/>
            </a:endParaRPr>
          </a:p>
          <a:p>
            <a:pPr indent="0" lvl="0" marL="0" rtl="0" algn="ctr">
              <a:spcBef>
                <a:spcPts val="0"/>
              </a:spcBef>
              <a:spcAft>
                <a:spcPts val="0"/>
              </a:spcAft>
              <a:buClr>
                <a:schemeClr val="dk1"/>
              </a:buClr>
              <a:buSzPct val="44000"/>
              <a:buFont typeface="Arial"/>
              <a:buNone/>
            </a:pPr>
            <a:r>
              <a:rPr b="1" lang="en-US" sz="2500">
                <a:solidFill>
                  <a:schemeClr val="dk1"/>
                </a:solidFill>
                <a:latin typeface="Arial"/>
                <a:ea typeface="Arial"/>
                <a:cs typeface="Arial"/>
                <a:sym typeface="Arial"/>
              </a:rPr>
              <a:t>Transition day</a:t>
            </a:r>
            <a:r>
              <a:rPr lang="en-US" sz="2500">
                <a:solidFill>
                  <a:schemeClr val="dk1"/>
                </a:solidFill>
                <a:latin typeface="Arial"/>
                <a:ea typeface="Arial"/>
                <a:cs typeface="Arial"/>
                <a:sym typeface="Arial"/>
              </a:rPr>
              <a:t>- Thursday 2nd July 9-11am (Apil-August)  or 1-3pm (Sept-March)</a:t>
            </a:r>
            <a:endParaRPr sz="2500">
              <a:solidFill>
                <a:schemeClr val="dk1"/>
              </a:solidFill>
              <a:latin typeface="Arial"/>
              <a:ea typeface="Arial"/>
              <a:cs typeface="Arial"/>
              <a:sym typeface="Arial"/>
            </a:endParaRPr>
          </a:p>
          <a:p>
            <a:pPr indent="0" lvl="0" marL="0" rtl="0" algn="l">
              <a:lnSpc>
                <a:spcPct val="100000"/>
              </a:lnSpc>
              <a:spcBef>
                <a:spcPts val="0"/>
              </a:spcBef>
              <a:spcAft>
                <a:spcPts val="0"/>
              </a:spcAft>
              <a:buSzPct val="111111"/>
              <a:buNone/>
            </a:pPr>
            <a:r>
              <a:t/>
            </a:r>
            <a:endParaRPr b="1"/>
          </a:p>
        </p:txBody>
      </p:sp>
      <p:sp>
        <p:nvSpPr>
          <p:cNvPr id="210" name="Google Shape;210;g3ea38dde333_0_74"/>
          <p:cNvSpPr txBox="1"/>
          <p:nvPr/>
        </p:nvSpPr>
        <p:spPr>
          <a:xfrm>
            <a:off x="-57600" y="-356050"/>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211" name="Google Shape;211;g3ea38dde333_0_74"/>
          <p:cNvSpPr txBox="1"/>
          <p:nvPr/>
        </p:nvSpPr>
        <p:spPr>
          <a:xfrm>
            <a:off x="65550" y="181175"/>
            <a:ext cx="87666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sz="3000">
              <a:solidFill>
                <a:schemeClr val="dk1"/>
              </a:solidFill>
              <a:latin typeface="Calibri"/>
              <a:ea typeface="Calibri"/>
              <a:cs typeface="Calibri"/>
              <a:sym typeface="Calibri"/>
            </a:endParaRPr>
          </a:p>
        </p:txBody>
      </p:sp>
      <p:pic>
        <p:nvPicPr>
          <p:cNvPr id="212" name="Google Shape;212;g3ea38dde333_0_74"/>
          <p:cNvPicPr preferRelativeResize="0"/>
          <p:nvPr/>
        </p:nvPicPr>
        <p:blipFill>
          <a:blip r:embed="rId3">
            <a:alphaModFix/>
          </a:blip>
          <a:stretch>
            <a:fillRect/>
          </a:stretch>
        </p:blipFill>
        <p:spPr>
          <a:xfrm>
            <a:off x="2029426" y="181176"/>
            <a:ext cx="5492350" cy="4064325"/>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g3ea38dde333_0_86"/>
          <p:cNvSpPr txBox="1"/>
          <p:nvPr>
            <p:ph type="ctrTitle"/>
          </p:nvPr>
        </p:nvSpPr>
        <p:spPr>
          <a:xfrm>
            <a:off x="515300" y="4950458"/>
            <a:ext cx="8520600" cy="1163700"/>
          </a:xfrm>
          <a:prstGeom prst="rect">
            <a:avLst/>
          </a:prstGeom>
          <a:noFill/>
          <a:ln>
            <a:noFill/>
          </a:ln>
        </p:spPr>
        <p:txBody>
          <a:bodyPr anchorCtr="0" anchor="b" bIns="91425" lIns="91425" spcFirstLastPara="1" rIns="91425" wrap="square" tIns="91425">
            <a:normAutofit fontScale="90000"/>
          </a:bodyPr>
          <a:lstStyle/>
          <a:p>
            <a:pPr indent="0" lvl="0" marL="0" rtl="0" algn="l">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122222"/>
              <a:buNone/>
            </a:pPr>
            <a:br>
              <a:rPr lang="en-US" sz="3600">
                <a:solidFill>
                  <a:schemeClr val="dk1"/>
                </a:solidFill>
              </a:rPr>
            </a:br>
            <a:endParaRPr sz="4400">
              <a:solidFill>
                <a:schemeClr val="dk1"/>
              </a:solidFill>
            </a:endParaRPr>
          </a:p>
          <a:p>
            <a:pPr indent="0" lvl="0" marL="0" rtl="0" algn="ctr">
              <a:lnSpc>
                <a:spcPct val="50000"/>
              </a:lnSpc>
              <a:spcBef>
                <a:spcPts val="0"/>
              </a:spcBef>
              <a:spcAft>
                <a:spcPts val="0"/>
              </a:spcAft>
              <a:buSzPct val="122222"/>
              <a:buNone/>
            </a:pPr>
            <a:r>
              <a:t/>
            </a:r>
            <a:endParaRPr sz="3600">
              <a:solidFill>
                <a:schemeClr val="dk1"/>
              </a:solidFil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ctr">
              <a:spcBef>
                <a:spcPts val="0"/>
              </a:spcBef>
              <a:spcAft>
                <a:spcPts val="0"/>
              </a:spcAft>
              <a:buSzPct val="44000"/>
              <a:buNone/>
            </a:pPr>
            <a:r>
              <a:t/>
            </a:r>
            <a:endParaRPr b="1" sz="2500">
              <a:solidFill>
                <a:schemeClr val="dk1"/>
              </a:solidFill>
              <a:latin typeface="Arial"/>
              <a:ea typeface="Arial"/>
              <a:cs typeface="Arial"/>
              <a:sym typeface="Arial"/>
            </a:endParaRPr>
          </a:p>
          <a:p>
            <a:pPr indent="0" lvl="0" marL="0" rtl="0" algn="l">
              <a:lnSpc>
                <a:spcPct val="100000"/>
              </a:lnSpc>
              <a:spcBef>
                <a:spcPts val="0"/>
              </a:spcBef>
              <a:spcAft>
                <a:spcPts val="0"/>
              </a:spcAft>
              <a:buSzPct val="111111"/>
              <a:buNone/>
            </a:pPr>
            <a:r>
              <a:t/>
            </a:r>
            <a:endParaRPr b="1"/>
          </a:p>
        </p:txBody>
      </p:sp>
      <p:sp>
        <p:nvSpPr>
          <p:cNvPr id="218" name="Google Shape;218;g3ea38dde333_0_86"/>
          <p:cNvSpPr txBox="1"/>
          <p:nvPr/>
        </p:nvSpPr>
        <p:spPr>
          <a:xfrm>
            <a:off x="-57600" y="-356050"/>
            <a:ext cx="9012900" cy="1354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300">
              <a:solidFill>
                <a:schemeClr val="dk1"/>
              </a:solidFill>
            </a:endParaRPr>
          </a:p>
          <a:p>
            <a:pPr indent="0" lvl="0" marL="0" rtl="0" algn="ctr">
              <a:spcBef>
                <a:spcPts val="0"/>
              </a:spcBef>
              <a:spcAft>
                <a:spcPts val="0"/>
              </a:spcAft>
              <a:buNone/>
            </a:pPr>
            <a:r>
              <a:t/>
            </a:r>
            <a:endParaRPr/>
          </a:p>
        </p:txBody>
      </p:sp>
      <p:sp>
        <p:nvSpPr>
          <p:cNvPr id="219" name="Google Shape;219;g3ea38dde333_0_86"/>
          <p:cNvSpPr txBox="1"/>
          <p:nvPr/>
        </p:nvSpPr>
        <p:spPr>
          <a:xfrm>
            <a:off x="65550" y="181175"/>
            <a:ext cx="87666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sz="3000">
              <a:solidFill>
                <a:schemeClr val="dk1"/>
              </a:solidFill>
              <a:latin typeface="Calibri"/>
              <a:ea typeface="Calibri"/>
              <a:cs typeface="Calibri"/>
              <a:sym typeface="Calibri"/>
            </a:endParaRPr>
          </a:p>
        </p:txBody>
      </p:sp>
      <p:sp>
        <p:nvSpPr>
          <p:cNvPr id="220" name="Google Shape;220;g3ea38dde333_0_86"/>
          <p:cNvSpPr txBox="1"/>
          <p:nvPr/>
        </p:nvSpPr>
        <p:spPr>
          <a:xfrm>
            <a:off x="0" y="0"/>
            <a:ext cx="9330600" cy="4433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sz="4400">
                <a:solidFill>
                  <a:schemeClr val="dk1"/>
                </a:solidFill>
                <a:latin typeface="Calibri"/>
                <a:ea typeface="Calibri"/>
                <a:cs typeface="Calibri"/>
                <a:sym typeface="Calibri"/>
              </a:rPr>
              <a:t>Thank you for listening!</a:t>
            </a:r>
            <a:endParaRPr sz="4400">
              <a:solidFill>
                <a:schemeClr val="dk1"/>
              </a:solidFill>
              <a:latin typeface="Calibri"/>
              <a:ea typeface="Calibri"/>
              <a:cs typeface="Calibri"/>
              <a:sym typeface="Calibri"/>
            </a:endParaRPr>
          </a:p>
          <a:p>
            <a:pPr indent="0" lvl="0" marL="0" rtl="0" algn="ctr">
              <a:spcBef>
                <a:spcPts val="0"/>
              </a:spcBef>
              <a:spcAft>
                <a:spcPts val="0"/>
              </a:spcAft>
              <a:buNone/>
            </a:pPr>
            <a:br>
              <a:rPr lang="en-US" sz="4400">
                <a:solidFill>
                  <a:schemeClr val="dk1"/>
                </a:solidFill>
                <a:latin typeface="Calibri"/>
                <a:ea typeface="Calibri"/>
                <a:cs typeface="Calibri"/>
                <a:sym typeface="Calibri"/>
              </a:rPr>
            </a:br>
            <a:br>
              <a:rPr lang="en-US" sz="4400">
                <a:solidFill>
                  <a:schemeClr val="dk1"/>
                </a:solidFill>
                <a:latin typeface="Calibri"/>
                <a:ea typeface="Calibri"/>
                <a:cs typeface="Calibri"/>
                <a:sym typeface="Calibri"/>
              </a:rPr>
            </a:br>
            <a:r>
              <a:rPr lang="en-US" sz="3600" u="sng">
                <a:solidFill>
                  <a:srgbClr val="0000FF"/>
                </a:solidFill>
                <a:latin typeface="Calibri"/>
                <a:ea typeface="Calibri"/>
                <a:cs typeface="Calibri"/>
                <a:sym typeface="Calibri"/>
                <a:hlinkClick r:id="rId3">
                  <a:extLst>
                    <a:ext uri="{A12FA001-AC4F-418D-AE19-62706E023703}">
                      <ahyp:hlinkClr val="tx"/>
                    </a:ext>
                  </a:extLst>
                </a:hlinkClick>
              </a:rPr>
              <a:t>admin.oakwood@kingsacademies.uk</a:t>
            </a:r>
            <a:br>
              <a:rPr lang="en-US" sz="3600">
                <a:solidFill>
                  <a:schemeClr val="dk1"/>
                </a:solidFill>
                <a:latin typeface="Calibri"/>
                <a:ea typeface="Calibri"/>
                <a:cs typeface="Calibri"/>
                <a:sym typeface="Calibri"/>
              </a:rPr>
            </a:br>
            <a:br>
              <a:rPr lang="en-US" sz="3600">
                <a:solidFill>
                  <a:schemeClr val="dk1"/>
                </a:solidFill>
                <a:latin typeface="Calibri"/>
                <a:ea typeface="Calibri"/>
                <a:cs typeface="Calibri"/>
                <a:sym typeface="Calibri"/>
              </a:rPr>
            </a:br>
            <a:r>
              <a:rPr lang="en-US" sz="3600" u="sng">
                <a:solidFill>
                  <a:srgbClr val="0000FF"/>
                </a:solidFill>
                <a:latin typeface="Calibri"/>
                <a:ea typeface="Calibri"/>
                <a:cs typeface="Calibri"/>
                <a:sym typeface="Calibri"/>
                <a:hlinkClick r:id="rId4">
                  <a:extLst>
                    <a:ext uri="{A12FA001-AC4F-418D-AE19-62706E023703}">
                      <ahyp:hlinkClr val="tx"/>
                    </a:ext>
                  </a:extLst>
                </a:hlinkClick>
              </a:rPr>
              <a:t>admin.biprimary@kingsacademies.uk</a:t>
            </a:r>
            <a:br>
              <a:rPr lang="en-US" sz="3600">
                <a:solidFill>
                  <a:schemeClr val="dk1"/>
                </a:solidFill>
                <a:latin typeface="Calibri"/>
                <a:ea typeface="Calibri"/>
                <a:cs typeface="Calibri"/>
                <a:sym typeface="Calibri"/>
              </a:rPr>
            </a:br>
            <a:endParaRPr sz="36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2015-04-22T19:11:56Z</dcterms:created>
  <dc:creator>Gareth Long</dc:creator>
</cp:coreProperties>
</file>