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3"/>
  </p:notesMasterIdLst>
  <p:sldIdLst>
    <p:sldId id="261" r:id="rId2"/>
  </p:sldIdLst>
  <p:sldSz cx="9720263" cy="17640300"/>
  <p:notesSz cx="6797675" cy="9926638"/>
  <p:embeddedFontLst>
    <p:embeddedFont>
      <p:font typeface="Architects Daughter" panose="020B0604020202020204" charset="0"/>
      <p:regular r:id="rId4"/>
    </p:embeddedFont>
    <p:embeddedFont>
      <p:font typeface="Calibri" panose="020F0502020204030204" pitchFamily="34" charset="0"/>
      <p:regular r:id="rId5"/>
      <p:bold r:id="rId6"/>
      <p:italic r:id="rId7"/>
      <p:boldItalic r:id="rId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14" roundtripDataSignature="AMtx7mhQN9B0YZqFJZV4ijYxLDYDnNjY/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27" d="100"/>
          <a:sy n="27" d="100"/>
        </p:scale>
        <p:origin x="259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5" Type="http://schemas.openxmlformats.org/officeDocument/2006/relationships/font" Target="fonts/font2.fntdata"/><Relationship Id="rId15" Type="http://schemas.openxmlformats.org/officeDocument/2006/relationships/presProps" Target="presProps.xml"/><Relationship Id="rId4" Type="http://schemas.openxmlformats.org/officeDocument/2006/relationships/font" Target="fonts/font1.fntdata"/><Relationship Id="rId14" Type="http://customschemas.google.com/relationships/presentationmetadata" Target="meta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46400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49687" y="0"/>
            <a:ext cx="2946400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2476500" y="1241425"/>
            <a:ext cx="184467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79450" y="4776787"/>
            <a:ext cx="5438775" cy="3908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9429750"/>
            <a:ext cx="2946400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49687" y="9429750"/>
            <a:ext cx="2946400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9" name="Google Shape;479;gcb8305764c_0_0:notes"/>
          <p:cNvSpPr txBox="1">
            <a:spLocks noGrp="1"/>
          </p:cNvSpPr>
          <p:nvPr>
            <p:ph type="body" idx="1"/>
          </p:nvPr>
        </p:nvSpPr>
        <p:spPr>
          <a:xfrm>
            <a:off x="679450" y="4776787"/>
            <a:ext cx="5438700" cy="39084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0" name="Google Shape;480;gcb8305764c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476500" y="1241425"/>
            <a:ext cx="1844700" cy="33495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8"/>
          <p:cNvSpPr txBox="1">
            <a:spLocks noGrp="1"/>
          </p:cNvSpPr>
          <p:nvPr>
            <p:ph type="title"/>
          </p:nvPr>
        </p:nvSpPr>
        <p:spPr>
          <a:xfrm>
            <a:off x="668337" y="939800"/>
            <a:ext cx="8383587" cy="34083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8"/>
          <p:cNvSpPr txBox="1">
            <a:spLocks noGrp="1"/>
          </p:cNvSpPr>
          <p:nvPr>
            <p:ph type="body" idx="1"/>
          </p:nvPr>
        </p:nvSpPr>
        <p:spPr>
          <a:xfrm>
            <a:off x="668337" y="4695825"/>
            <a:ext cx="8383587" cy="111934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8" name="Google Shape;18;p8"/>
          <p:cNvSpPr txBox="1">
            <a:spLocks noGrp="1"/>
          </p:cNvSpPr>
          <p:nvPr>
            <p:ph type="dt" idx="10"/>
          </p:nvPr>
        </p:nvSpPr>
        <p:spPr>
          <a:xfrm>
            <a:off x="668337" y="16349663"/>
            <a:ext cx="2187575" cy="93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8"/>
          <p:cNvSpPr txBox="1">
            <a:spLocks noGrp="1"/>
          </p:cNvSpPr>
          <p:nvPr>
            <p:ph type="ftr" idx="11"/>
          </p:nvPr>
        </p:nvSpPr>
        <p:spPr>
          <a:xfrm>
            <a:off x="3219450" y="16349663"/>
            <a:ext cx="3281362" cy="93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8"/>
          <p:cNvSpPr txBox="1">
            <a:spLocks noGrp="1"/>
          </p:cNvSpPr>
          <p:nvPr>
            <p:ph type="sldNum" idx="12"/>
          </p:nvPr>
        </p:nvSpPr>
        <p:spPr>
          <a:xfrm>
            <a:off x="6864350" y="16349663"/>
            <a:ext cx="2187575" cy="93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9"/>
          <p:cNvSpPr txBox="1">
            <a:spLocks noGrp="1"/>
          </p:cNvSpPr>
          <p:nvPr>
            <p:ph type="title"/>
          </p:nvPr>
        </p:nvSpPr>
        <p:spPr>
          <a:xfrm rot="5400000">
            <a:off x="529362" y="7365886"/>
            <a:ext cx="14949338" cy="20959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9"/>
          <p:cNvSpPr txBox="1">
            <a:spLocks noGrp="1"/>
          </p:cNvSpPr>
          <p:nvPr>
            <p:ph type="body" idx="1"/>
          </p:nvPr>
        </p:nvSpPr>
        <p:spPr>
          <a:xfrm rot="5400000">
            <a:off x="-3723253" y="5330706"/>
            <a:ext cx="14949338" cy="61662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9"/>
          <p:cNvSpPr txBox="1">
            <a:spLocks noGrp="1"/>
          </p:cNvSpPr>
          <p:nvPr>
            <p:ph type="dt" idx="10"/>
          </p:nvPr>
        </p:nvSpPr>
        <p:spPr>
          <a:xfrm>
            <a:off x="668337" y="16349663"/>
            <a:ext cx="2187575" cy="93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9"/>
          <p:cNvSpPr txBox="1">
            <a:spLocks noGrp="1"/>
          </p:cNvSpPr>
          <p:nvPr>
            <p:ph type="ftr" idx="11"/>
          </p:nvPr>
        </p:nvSpPr>
        <p:spPr>
          <a:xfrm>
            <a:off x="3219450" y="16349663"/>
            <a:ext cx="3281362" cy="93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9"/>
          <p:cNvSpPr txBox="1">
            <a:spLocks noGrp="1"/>
          </p:cNvSpPr>
          <p:nvPr>
            <p:ph type="sldNum" idx="12"/>
          </p:nvPr>
        </p:nvSpPr>
        <p:spPr>
          <a:xfrm>
            <a:off x="6864350" y="16349663"/>
            <a:ext cx="2187575" cy="93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0"/>
          <p:cNvSpPr txBox="1">
            <a:spLocks noGrp="1"/>
          </p:cNvSpPr>
          <p:nvPr>
            <p:ph type="title"/>
          </p:nvPr>
        </p:nvSpPr>
        <p:spPr>
          <a:xfrm>
            <a:off x="668337" y="939800"/>
            <a:ext cx="8383587" cy="34083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0"/>
          <p:cNvSpPr txBox="1">
            <a:spLocks noGrp="1"/>
          </p:cNvSpPr>
          <p:nvPr>
            <p:ph type="body" idx="1"/>
          </p:nvPr>
        </p:nvSpPr>
        <p:spPr>
          <a:xfrm rot="5400000">
            <a:off x="-736600" y="6100763"/>
            <a:ext cx="11193462" cy="83835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0" name="Google Shape;30;p10"/>
          <p:cNvSpPr txBox="1">
            <a:spLocks noGrp="1"/>
          </p:cNvSpPr>
          <p:nvPr>
            <p:ph type="dt" idx="10"/>
          </p:nvPr>
        </p:nvSpPr>
        <p:spPr>
          <a:xfrm>
            <a:off x="668337" y="16349663"/>
            <a:ext cx="2187575" cy="93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0"/>
          <p:cNvSpPr txBox="1">
            <a:spLocks noGrp="1"/>
          </p:cNvSpPr>
          <p:nvPr>
            <p:ph type="ftr" idx="11"/>
          </p:nvPr>
        </p:nvSpPr>
        <p:spPr>
          <a:xfrm>
            <a:off x="3219450" y="16349663"/>
            <a:ext cx="3281362" cy="93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0"/>
          <p:cNvSpPr txBox="1">
            <a:spLocks noGrp="1"/>
          </p:cNvSpPr>
          <p:nvPr>
            <p:ph type="sldNum" idx="12"/>
          </p:nvPr>
        </p:nvSpPr>
        <p:spPr>
          <a:xfrm>
            <a:off x="6864350" y="16349663"/>
            <a:ext cx="2187575" cy="93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1"/>
          <p:cNvSpPr txBox="1">
            <a:spLocks noGrp="1"/>
          </p:cNvSpPr>
          <p:nvPr>
            <p:ph type="title"/>
          </p:nvPr>
        </p:nvSpPr>
        <p:spPr>
          <a:xfrm>
            <a:off x="669535" y="1176020"/>
            <a:ext cx="3135038" cy="41160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402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1"/>
          <p:cNvSpPr>
            <a:spLocks noGrp="1"/>
          </p:cNvSpPr>
          <p:nvPr>
            <p:ph type="pic" idx="2"/>
          </p:nvPr>
        </p:nvSpPr>
        <p:spPr>
          <a:xfrm>
            <a:off x="4132379" y="2539880"/>
            <a:ext cx="4920883" cy="125360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3402"/>
              <a:buFont typeface="Arial"/>
              <a:buNone/>
              <a:defRPr sz="340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2976"/>
              <a:buFont typeface="Arial"/>
              <a:buNone/>
              <a:defRPr sz="297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2551"/>
              <a:buFont typeface="Arial"/>
              <a:buNone/>
              <a:defRPr sz="255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2126"/>
              <a:buFont typeface="Arial"/>
              <a:buNone/>
              <a:defRPr sz="212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2126"/>
              <a:buFont typeface="Arial"/>
              <a:buNone/>
              <a:defRPr sz="212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Font typeface="Arial"/>
              <a:buNone/>
              <a:defRPr sz="212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Font typeface="Arial"/>
              <a:buNone/>
              <a:defRPr sz="212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Font typeface="Arial"/>
              <a:buNone/>
              <a:defRPr sz="212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Font typeface="Arial"/>
              <a:buNone/>
              <a:defRPr sz="212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6" name="Google Shape;36;p11"/>
          <p:cNvSpPr txBox="1">
            <a:spLocks noGrp="1"/>
          </p:cNvSpPr>
          <p:nvPr>
            <p:ph type="body" idx="1"/>
          </p:nvPr>
        </p:nvSpPr>
        <p:spPr>
          <a:xfrm>
            <a:off x="669535" y="5292090"/>
            <a:ext cx="3135038" cy="98042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/>
            </a:lvl1pPr>
            <a:lvl2pPr marL="914400" lvl="1" indent="-2286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488"/>
              <a:buNone/>
              <a:defRPr sz="1488"/>
            </a:lvl2pPr>
            <a:lvl3pPr marL="1371600" lvl="2" indent="-2286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276"/>
              <a:buNone/>
              <a:defRPr sz="1276"/>
            </a:lvl3pPr>
            <a:lvl4pPr marL="1828800" lvl="3" indent="-2286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4pPr>
            <a:lvl5pPr marL="2286000" lvl="4" indent="-2286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5pPr>
            <a:lvl6pPr marL="2743200" lvl="5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6pPr>
            <a:lvl7pPr marL="3200400" lvl="6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7pPr>
            <a:lvl8pPr marL="3657600" lvl="7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8pPr>
            <a:lvl9pPr marL="4114800" lvl="8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9pPr>
          </a:lstStyle>
          <a:p>
            <a:endParaRPr/>
          </a:p>
        </p:txBody>
      </p:sp>
      <p:sp>
        <p:nvSpPr>
          <p:cNvPr id="37" name="Google Shape;37;p11"/>
          <p:cNvSpPr txBox="1">
            <a:spLocks noGrp="1"/>
          </p:cNvSpPr>
          <p:nvPr>
            <p:ph type="dt" idx="10"/>
          </p:nvPr>
        </p:nvSpPr>
        <p:spPr>
          <a:xfrm>
            <a:off x="668337" y="16349663"/>
            <a:ext cx="2187575" cy="93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1"/>
          <p:cNvSpPr txBox="1">
            <a:spLocks noGrp="1"/>
          </p:cNvSpPr>
          <p:nvPr>
            <p:ph type="ftr" idx="11"/>
          </p:nvPr>
        </p:nvSpPr>
        <p:spPr>
          <a:xfrm>
            <a:off x="3219450" y="16349663"/>
            <a:ext cx="3281362" cy="93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11"/>
          <p:cNvSpPr txBox="1">
            <a:spLocks noGrp="1"/>
          </p:cNvSpPr>
          <p:nvPr>
            <p:ph type="sldNum" idx="12"/>
          </p:nvPr>
        </p:nvSpPr>
        <p:spPr>
          <a:xfrm>
            <a:off x="6864350" y="16349663"/>
            <a:ext cx="2187575" cy="93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2"/>
          <p:cNvSpPr txBox="1">
            <a:spLocks noGrp="1"/>
          </p:cNvSpPr>
          <p:nvPr>
            <p:ph type="title"/>
          </p:nvPr>
        </p:nvSpPr>
        <p:spPr>
          <a:xfrm>
            <a:off x="669535" y="1176020"/>
            <a:ext cx="3135038" cy="41160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402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12"/>
          <p:cNvSpPr txBox="1">
            <a:spLocks noGrp="1"/>
          </p:cNvSpPr>
          <p:nvPr>
            <p:ph type="body" idx="1"/>
          </p:nvPr>
        </p:nvSpPr>
        <p:spPr>
          <a:xfrm>
            <a:off x="4132379" y="2539880"/>
            <a:ext cx="4920883" cy="125360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44627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3402"/>
              <a:buChar char="•"/>
              <a:defRPr sz="3402"/>
            </a:lvl1pPr>
            <a:lvl2pPr marL="914400" lvl="1" indent="-417576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2976"/>
              <a:buChar char="•"/>
              <a:defRPr sz="2976"/>
            </a:lvl2pPr>
            <a:lvl3pPr marL="1371600" lvl="2" indent="-390588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2551"/>
              <a:buChar char="•"/>
              <a:defRPr sz="2551"/>
            </a:lvl3pPr>
            <a:lvl4pPr marL="1828800" lvl="3" indent="-3636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2126"/>
              <a:buChar char="•"/>
              <a:defRPr sz="2126"/>
            </a:lvl4pPr>
            <a:lvl5pPr marL="2286000" lvl="4" indent="-363601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2126"/>
              <a:buChar char="•"/>
              <a:defRPr sz="2126"/>
            </a:lvl5pPr>
            <a:lvl6pPr marL="2743200" lvl="5" indent="-363601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Char char="•"/>
              <a:defRPr sz="2126"/>
            </a:lvl6pPr>
            <a:lvl7pPr marL="3200400" lvl="6" indent="-363601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Char char="•"/>
              <a:defRPr sz="2126"/>
            </a:lvl7pPr>
            <a:lvl8pPr marL="3657600" lvl="7" indent="-363601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Char char="•"/>
              <a:defRPr sz="2126"/>
            </a:lvl8pPr>
            <a:lvl9pPr marL="4114800" lvl="8" indent="-363601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Char char="•"/>
              <a:defRPr sz="2126"/>
            </a:lvl9pPr>
          </a:lstStyle>
          <a:p>
            <a:endParaRPr/>
          </a:p>
        </p:txBody>
      </p:sp>
      <p:sp>
        <p:nvSpPr>
          <p:cNvPr id="43" name="Google Shape;43;p12"/>
          <p:cNvSpPr txBox="1">
            <a:spLocks noGrp="1"/>
          </p:cNvSpPr>
          <p:nvPr>
            <p:ph type="body" idx="2"/>
          </p:nvPr>
        </p:nvSpPr>
        <p:spPr>
          <a:xfrm>
            <a:off x="669535" y="5292090"/>
            <a:ext cx="3135038" cy="98042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/>
            </a:lvl1pPr>
            <a:lvl2pPr marL="914400" lvl="1" indent="-2286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488"/>
              <a:buNone/>
              <a:defRPr sz="1488"/>
            </a:lvl2pPr>
            <a:lvl3pPr marL="1371600" lvl="2" indent="-2286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276"/>
              <a:buNone/>
              <a:defRPr sz="1276"/>
            </a:lvl3pPr>
            <a:lvl4pPr marL="1828800" lvl="3" indent="-2286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4pPr>
            <a:lvl5pPr marL="2286000" lvl="4" indent="-2286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5pPr>
            <a:lvl6pPr marL="2743200" lvl="5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6pPr>
            <a:lvl7pPr marL="3200400" lvl="6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7pPr>
            <a:lvl8pPr marL="3657600" lvl="7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8pPr>
            <a:lvl9pPr marL="4114800" lvl="8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9pPr>
          </a:lstStyle>
          <a:p>
            <a:endParaRPr/>
          </a:p>
        </p:txBody>
      </p:sp>
      <p:sp>
        <p:nvSpPr>
          <p:cNvPr id="44" name="Google Shape;44;p12"/>
          <p:cNvSpPr txBox="1">
            <a:spLocks noGrp="1"/>
          </p:cNvSpPr>
          <p:nvPr>
            <p:ph type="dt" idx="10"/>
          </p:nvPr>
        </p:nvSpPr>
        <p:spPr>
          <a:xfrm>
            <a:off x="668337" y="16349663"/>
            <a:ext cx="2187575" cy="93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12"/>
          <p:cNvSpPr txBox="1">
            <a:spLocks noGrp="1"/>
          </p:cNvSpPr>
          <p:nvPr>
            <p:ph type="ftr" idx="11"/>
          </p:nvPr>
        </p:nvSpPr>
        <p:spPr>
          <a:xfrm>
            <a:off x="3219450" y="16349663"/>
            <a:ext cx="3281362" cy="93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12"/>
          <p:cNvSpPr txBox="1">
            <a:spLocks noGrp="1"/>
          </p:cNvSpPr>
          <p:nvPr>
            <p:ph type="sldNum" idx="12"/>
          </p:nvPr>
        </p:nvSpPr>
        <p:spPr>
          <a:xfrm>
            <a:off x="6864350" y="16349663"/>
            <a:ext cx="2187575" cy="93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13"/>
          <p:cNvSpPr txBox="1">
            <a:spLocks noGrp="1"/>
          </p:cNvSpPr>
          <p:nvPr>
            <p:ph type="dt" idx="10"/>
          </p:nvPr>
        </p:nvSpPr>
        <p:spPr>
          <a:xfrm>
            <a:off x="668337" y="16349663"/>
            <a:ext cx="2187575" cy="93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3"/>
          <p:cNvSpPr txBox="1">
            <a:spLocks noGrp="1"/>
          </p:cNvSpPr>
          <p:nvPr>
            <p:ph type="ftr" idx="11"/>
          </p:nvPr>
        </p:nvSpPr>
        <p:spPr>
          <a:xfrm>
            <a:off x="3219450" y="16349663"/>
            <a:ext cx="3281362" cy="93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13"/>
          <p:cNvSpPr txBox="1">
            <a:spLocks noGrp="1"/>
          </p:cNvSpPr>
          <p:nvPr>
            <p:ph type="sldNum" idx="12"/>
          </p:nvPr>
        </p:nvSpPr>
        <p:spPr>
          <a:xfrm>
            <a:off x="6864350" y="16349663"/>
            <a:ext cx="2187575" cy="93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4"/>
          <p:cNvSpPr txBox="1">
            <a:spLocks noGrp="1"/>
          </p:cNvSpPr>
          <p:nvPr>
            <p:ph type="title"/>
          </p:nvPr>
        </p:nvSpPr>
        <p:spPr>
          <a:xfrm>
            <a:off x="668337" y="939800"/>
            <a:ext cx="8383587" cy="34083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4"/>
          <p:cNvSpPr txBox="1">
            <a:spLocks noGrp="1"/>
          </p:cNvSpPr>
          <p:nvPr>
            <p:ph type="dt" idx="10"/>
          </p:nvPr>
        </p:nvSpPr>
        <p:spPr>
          <a:xfrm>
            <a:off x="668337" y="16349663"/>
            <a:ext cx="2187575" cy="93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14"/>
          <p:cNvSpPr txBox="1">
            <a:spLocks noGrp="1"/>
          </p:cNvSpPr>
          <p:nvPr>
            <p:ph type="ftr" idx="11"/>
          </p:nvPr>
        </p:nvSpPr>
        <p:spPr>
          <a:xfrm>
            <a:off x="3219450" y="16349663"/>
            <a:ext cx="3281362" cy="93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14"/>
          <p:cNvSpPr txBox="1">
            <a:spLocks noGrp="1"/>
          </p:cNvSpPr>
          <p:nvPr>
            <p:ph type="sldNum" idx="12"/>
          </p:nvPr>
        </p:nvSpPr>
        <p:spPr>
          <a:xfrm>
            <a:off x="6864350" y="16349663"/>
            <a:ext cx="2187575" cy="93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5"/>
          <p:cNvSpPr txBox="1">
            <a:spLocks noGrp="1"/>
          </p:cNvSpPr>
          <p:nvPr>
            <p:ph type="title"/>
          </p:nvPr>
        </p:nvSpPr>
        <p:spPr>
          <a:xfrm>
            <a:off x="669535" y="939186"/>
            <a:ext cx="8383727" cy="34096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5"/>
          <p:cNvSpPr txBox="1">
            <a:spLocks noGrp="1"/>
          </p:cNvSpPr>
          <p:nvPr>
            <p:ph type="body" idx="1"/>
          </p:nvPr>
        </p:nvSpPr>
        <p:spPr>
          <a:xfrm>
            <a:off x="669536" y="4324327"/>
            <a:ext cx="4112126" cy="21192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2551"/>
              <a:buNone/>
              <a:defRPr sz="2551" b="1"/>
            </a:lvl1pPr>
            <a:lvl2pPr marL="914400" lvl="1" indent="-2286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2126"/>
              <a:buNone/>
              <a:defRPr sz="2126" b="1"/>
            </a:lvl2pPr>
            <a:lvl3pPr marL="1371600" lvl="2" indent="-2286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913"/>
              <a:buNone/>
              <a:defRPr sz="1912" b="1"/>
            </a:lvl3pPr>
            <a:lvl4pPr marL="1828800" lvl="3" indent="-2286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4pPr>
            <a:lvl5pPr marL="2286000" lvl="4" indent="-2286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5pPr>
            <a:lvl6pPr marL="2743200" lvl="5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6pPr>
            <a:lvl7pPr marL="3200400" lvl="6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7pPr>
            <a:lvl8pPr marL="3657600" lvl="7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8pPr>
            <a:lvl9pPr marL="4114800" lvl="8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9pPr>
          </a:lstStyle>
          <a:p>
            <a:endParaRPr/>
          </a:p>
        </p:txBody>
      </p:sp>
      <p:sp>
        <p:nvSpPr>
          <p:cNvPr id="59" name="Google Shape;59;p15"/>
          <p:cNvSpPr txBox="1">
            <a:spLocks noGrp="1"/>
          </p:cNvSpPr>
          <p:nvPr>
            <p:ph type="body" idx="2"/>
          </p:nvPr>
        </p:nvSpPr>
        <p:spPr>
          <a:xfrm>
            <a:off x="669536" y="6443609"/>
            <a:ext cx="4112126" cy="94775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0" name="Google Shape;60;p15"/>
          <p:cNvSpPr txBox="1">
            <a:spLocks noGrp="1"/>
          </p:cNvSpPr>
          <p:nvPr>
            <p:ph type="body" idx="3"/>
          </p:nvPr>
        </p:nvSpPr>
        <p:spPr>
          <a:xfrm>
            <a:off x="4920884" y="4324327"/>
            <a:ext cx="4132378" cy="21192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2551"/>
              <a:buNone/>
              <a:defRPr sz="2551" b="1"/>
            </a:lvl1pPr>
            <a:lvl2pPr marL="914400" lvl="1" indent="-2286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2126"/>
              <a:buNone/>
              <a:defRPr sz="2126" b="1"/>
            </a:lvl2pPr>
            <a:lvl3pPr marL="1371600" lvl="2" indent="-2286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913"/>
              <a:buNone/>
              <a:defRPr sz="1912" b="1"/>
            </a:lvl3pPr>
            <a:lvl4pPr marL="1828800" lvl="3" indent="-2286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4pPr>
            <a:lvl5pPr marL="2286000" lvl="4" indent="-2286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5pPr>
            <a:lvl6pPr marL="2743200" lvl="5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6pPr>
            <a:lvl7pPr marL="3200400" lvl="6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7pPr>
            <a:lvl8pPr marL="3657600" lvl="7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8pPr>
            <a:lvl9pPr marL="4114800" lvl="8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9pPr>
          </a:lstStyle>
          <a:p>
            <a:endParaRPr/>
          </a:p>
        </p:txBody>
      </p:sp>
      <p:sp>
        <p:nvSpPr>
          <p:cNvPr id="61" name="Google Shape;61;p15"/>
          <p:cNvSpPr txBox="1">
            <a:spLocks noGrp="1"/>
          </p:cNvSpPr>
          <p:nvPr>
            <p:ph type="body" idx="4"/>
          </p:nvPr>
        </p:nvSpPr>
        <p:spPr>
          <a:xfrm>
            <a:off x="4920884" y="6443609"/>
            <a:ext cx="4132378" cy="94775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2" name="Google Shape;62;p15"/>
          <p:cNvSpPr txBox="1">
            <a:spLocks noGrp="1"/>
          </p:cNvSpPr>
          <p:nvPr>
            <p:ph type="dt" idx="10"/>
          </p:nvPr>
        </p:nvSpPr>
        <p:spPr>
          <a:xfrm>
            <a:off x="668337" y="16349663"/>
            <a:ext cx="2187575" cy="93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5"/>
          <p:cNvSpPr txBox="1">
            <a:spLocks noGrp="1"/>
          </p:cNvSpPr>
          <p:nvPr>
            <p:ph type="ftr" idx="11"/>
          </p:nvPr>
        </p:nvSpPr>
        <p:spPr>
          <a:xfrm>
            <a:off x="3219450" y="16349663"/>
            <a:ext cx="3281362" cy="93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5"/>
          <p:cNvSpPr txBox="1">
            <a:spLocks noGrp="1"/>
          </p:cNvSpPr>
          <p:nvPr>
            <p:ph type="sldNum" idx="12"/>
          </p:nvPr>
        </p:nvSpPr>
        <p:spPr>
          <a:xfrm>
            <a:off x="6864350" y="16349663"/>
            <a:ext cx="2187575" cy="93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6"/>
          <p:cNvSpPr txBox="1">
            <a:spLocks noGrp="1"/>
          </p:cNvSpPr>
          <p:nvPr>
            <p:ph type="title"/>
          </p:nvPr>
        </p:nvSpPr>
        <p:spPr>
          <a:xfrm>
            <a:off x="668337" y="939800"/>
            <a:ext cx="8383587" cy="34083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6"/>
          <p:cNvSpPr txBox="1">
            <a:spLocks noGrp="1"/>
          </p:cNvSpPr>
          <p:nvPr>
            <p:ph type="body" idx="1"/>
          </p:nvPr>
        </p:nvSpPr>
        <p:spPr>
          <a:xfrm>
            <a:off x="668268" y="4695914"/>
            <a:ext cx="4131112" cy="111926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8" name="Google Shape;68;p16"/>
          <p:cNvSpPr txBox="1">
            <a:spLocks noGrp="1"/>
          </p:cNvSpPr>
          <p:nvPr>
            <p:ph type="body" idx="2"/>
          </p:nvPr>
        </p:nvSpPr>
        <p:spPr>
          <a:xfrm>
            <a:off x="4920883" y="4695914"/>
            <a:ext cx="4131112" cy="111926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9" name="Google Shape;69;p16"/>
          <p:cNvSpPr txBox="1">
            <a:spLocks noGrp="1"/>
          </p:cNvSpPr>
          <p:nvPr>
            <p:ph type="dt" idx="10"/>
          </p:nvPr>
        </p:nvSpPr>
        <p:spPr>
          <a:xfrm>
            <a:off x="668337" y="16349663"/>
            <a:ext cx="2187575" cy="93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6"/>
          <p:cNvSpPr txBox="1">
            <a:spLocks noGrp="1"/>
          </p:cNvSpPr>
          <p:nvPr>
            <p:ph type="ftr" idx="11"/>
          </p:nvPr>
        </p:nvSpPr>
        <p:spPr>
          <a:xfrm>
            <a:off x="3219450" y="16349663"/>
            <a:ext cx="3281362" cy="93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6"/>
          <p:cNvSpPr txBox="1">
            <a:spLocks noGrp="1"/>
          </p:cNvSpPr>
          <p:nvPr>
            <p:ph type="sldNum" idx="12"/>
          </p:nvPr>
        </p:nvSpPr>
        <p:spPr>
          <a:xfrm>
            <a:off x="6864350" y="16349663"/>
            <a:ext cx="2187575" cy="93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7"/>
          <p:cNvSpPr txBox="1">
            <a:spLocks noGrp="1"/>
          </p:cNvSpPr>
          <p:nvPr>
            <p:ph type="title"/>
          </p:nvPr>
        </p:nvSpPr>
        <p:spPr>
          <a:xfrm>
            <a:off x="663207" y="4397831"/>
            <a:ext cx="8383727" cy="73378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6378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7"/>
          <p:cNvSpPr txBox="1">
            <a:spLocks noGrp="1"/>
          </p:cNvSpPr>
          <p:nvPr>
            <p:ph type="body" idx="1"/>
          </p:nvPr>
        </p:nvSpPr>
        <p:spPr>
          <a:xfrm>
            <a:off x="663207" y="11805124"/>
            <a:ext cx="8383727" cy="38588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2551"/>
              <a:buNone/>
              <a:defRPr sz="2551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rgbClr val="888888"/>
              </a:buClr>
              <a:buSzPts val="2126"/>
              <a:buNone/>
              <a:defRPr sz="2126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rgbClr val="888888"/>
              </a:buClr>
              <a:buSzPts val="1913"/>
              <a:buNone/>
              <a:defRPr sz="1912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rgbClr val="888888"/>
              </a:buClr>
              <a:buSzPts val="1701"/>
              <a:buNone/>
              <a:defRPr sz="1701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rgbClr val="888888"/>
              </a:buClr>
              <a:buSzPts val="1701"/>
              <a:buNone/>
              <a:defRPr sz="1701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rgbClr val="888888"/>
              </a:buClr>
              <a:buSzPts val="1701"/>
              <a:buNone/>
              <a:defRPr sz="1701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rgbClr val="888888"/>
              </a:buClr>
              <a:buSzPts val="1701"/>
              <a:buNone/>
              <a:defRPr sz="1701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rgbClr val="888888"/>
              </a:buClr>
              <a:buSzPts val="1701"/>
              <a:buNone/>
              <a:defRPr sz="1701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rgbClr val="888888"/>
              </a:buClr>
              <a:buSzPts val="1701"/>
              <a:buNone/>
              <a:defRPr sz="1701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75" name="Google Shape;75;p17"/>
          <p:cNvSpPr txBox="1">
            <a:spLocks noGrp="1"/>
          </p:cNvSpPr>
          <p:nvPr>
            <p:ph type="dt" idx="10"/>
          </p:nvPr>
        </p:nvSpPr>
        <p:spPr>
          <a:xfrm>
            <a:off x="668337" y="16349663"/>
            <a:ext cx="2187575" cy="93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7"/>
          <p:cNvSpPr txBox="1">
            <a:spLocks noGrp="1"/>
          </p:cNvSpPr>
          <p:nvPr>
            <p:ph type="ftr" idx="11"/>
          </p:nvPr>
        </p:nvSpPr>
        <p:spPr>
          <a:xfrm>
            <a:off x="3219450" y="16349663"/>
            <a:ext cx="3281362" cy="93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7"/>
          <p:cNvSpPr txBox="1">
            <a:spLocks noGrp="1"/>
          </p:cNvSpPr>
          <p:nvPr>
            <p:ph type="sldNum" idx="12"/>
          </p:nvPr>
        </p:nvSpPr>
        <p:spPr>
          <a:xfrm>
            <a:off x="6864350" y="16349663"/>
            <a:ext cx="2187575" cy="93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8"/>
          <p:cNvSpPr txBox="1">
            <a:spLocks noGrp="1"/>
          </p:cNvSpPr>
          <p:nvPr>
            <p:ph type="ctrTitle"/>
          </p:nvPr>
        </p:nvSpPr>
        <p:spPr>
          <a:xfrm>
            <a:off x="729020" y="2886968"/>
            <a:ext cx="8262224" cy="61414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6378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8"/>
          <p:cNvSpPr txBox="1">
            <a:spLocks noGrp="1"/>
          </p:cNvSpPr>
          <p:nvPr>
            <p:ph type="subTitle" idx="1"/>
          </p:nvPr>
        </p:nvSpPr>
        <p:spPr>
          <a:xfrm>
            <a:off x="1215033" y="9265242"/>
            <a:ext cx="7290197" cy="42589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2551"/>
              <a:buNone/>
              <a:defRPr sz="2551"/>
            </a:lvl1pPr>
            <a:lvl2pPr lvl="1" algn="ctr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2126"/>
              <a:buNone/>
              <a:defRPr sz="2126"/>
            </a:lvl2pPr>
            <a:lvl3pPr lvl="2" algn="ctr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913"/>
              <a:buNone/>
              <a:defRPr sz="1912"/>
            </a:lvl3pPr>
            <a:lvl4pPr lvl="3" algn="ctr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/>
            </a:lvl4pPr>
            <a:lvl5pPr lvl="4" algn="ctr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/>
            </a:lvl5pPr>
            <a:lvl6pPr lvl="5" algn="ctr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/>
            </a:lvl6pPr>
            <a:lvl7pPr lvl="6" algn="ctr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/>
            </a:lvl7pPr>
            <a:lvl8pPr lvl="7" algn="ctr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/>
            </a:lvl8pPr>
            <a:lvl9pPr lvl="8" algn="ctr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/>
            </a:lvl9pPr>
          </a:lstStyle>
          <a:p>
            <a:endParaRPr/>
          </a:p>
        </p:txBody>
      </p:sp>
      <p:sp>
        <p:nvSpPr>
          <p:cNvPr id="81" name="Google Shape;81;p18"/>
          <p:cNvSpPr txBox="1">
            <a:spLocks noGrp="1"/>
          </p:cNvSpPr>
          <p:nvPr>
            <p:ph type="dt" idx="10"/>
          </p:nvPr>
        </p:nvSpPr>
        <p:spPr>
          <a:xfrm>
            <a:off x="668337" y="16349663"/>
            <a:ext cx="2187575" cy="93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18"/>
          <p:cNvSpPr txBox="1">
            <a:spLocks noGrp="1"/>
          </p:cNvSpPr>
          <p:nvPr>
            <p:ph type="ftr" idx="11"/>
          </p:nvPr>
        </p:nvSpPr>
        <p:spPr>
          <a:xfrm>
            <a:off x="3219450" y="16349663"/>
            <a:ext cx="3281362" cy="93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8"/>
          <p:cNvSpPr txBox="1">
            <a:spLocks noGrp="1"/>
          </p:cNvSpPr>
          <p:nvPr>
            <p:ph type="sldNum" idx="12"/>
          </p:nvPr>
        </p:nvSpPr>
        <p:spPr>
          <a:xfrm>
            <a:off x="6864350" y="16349663"/>
            <a:ext cx="2187575" cy="93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7"/>
          <p:cNvSpPr txBox="1">
            <a:spLocks noGrp="1"/>
          </p:cNvSpPr>
          <p:nvPr>
            <p:ph type="title"/>
          </p:nvPr>
        </p:nvSpPr>
        <p:spPr>
          <a:xfrm>
            <a:off x="668337" y="939800"/>
            <a:ext cx="8383587" cy="34083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" name="Google Shape;11;p7"/>
          <p:cNvSpPr txBox="1">
            <a:spLocks noGrp="1"/>
          </p:cNvSpPr>
          <p:nvPr>
            <p:ph type="body" idx="1"/>
          </p:nvPr>
        </p:nvSpPr>
        <p:spPr>
          <a:xfrm>
            <a:off x="668337" y="4695825"/>
            <a:ext cx="8383587" cy="111934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12750" algn="l" rtl="0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2900"/>
              <a:buFont typeface="Arial"/>
              <a:buChar char="•"/>
              <a:defRPr sz="2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7350" algn="l" rtl="0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rial"/>
              <a:buChar char="•"/>
              <a:defRPr sz="2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61950" algn="l" rtl="0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9250" algn="l" rtl="0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900"/>
              <a:buFont typeface="Arial"/>
              <a:buChar char="•"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9250" algn="l" rtl="0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900"/>
              <a:buFont typeface="Arial"/>
              <a:buChar char="•"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0075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Font typeface="Arial"/>
              <a:buChar char="•"/>
              <a:defRPr sz="19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0075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Font typeface="Arial"/>
              <a:buChar char="•"/>
              <a:defRPr sz="19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0075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Font typeface="Arial"/>
              <a:buChar char="•"/>
              <a:defRPr sz="19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0075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Font typeface="Arial"/>
              <a:buChar char="•"/>
              <a:defRPr sz="19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7"/>
          <p:cNvSpPr txBox="1">
            <a:spLocks noGrp="1"/>
          </p:cNvSpPr>
          <p:nvPr>
            <p:ph type="dt" idx="10"/>
          </p:nvPr>
        </p:nvSpPr>
        <p:spPr>
          <a:xfrm>
            <a:off x="668337" y="16349663"/>
            <a:ext cx="2187575" cy="93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7"/>
          <p:cNvSpPr txBox="1">
            <a:spLocks noGrp="1"/>
          </p:cNvSpPr>
          <p:nvPr>
            <p:ph type="ftr" idx="11"/>
          </p:nvPr>
        </p:nvSpPr>
        <p:spPr>
          <a:xfrm>
            <a:off x="3219450" y="16349663"/>
            <a:ext cx="3281362" cy="93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7"/>
          <p:cNvSpPr txBox="1">
            <a:spLocks noGrp="1"/>
          </p:cNvSpPr>
          <p:nvPr>
            <p:ph type="sldNum" idx="12"/>
          </p:nvPr>
        </p:nvSpPr>
        <p:spPr>
          <a:xfrm>
            <a:off x="6864350" y="16349663"/>
            <a:ext cx="2187575" cy="93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2" name="Google Shape;482;gcb8305764c_0_0"/>
          <p:cNvSpPr/>
          <p:nvPr/>
        </p:nvSpPr>
        <p:spPr>
          <a:xfrm>
            <a:off x="927100" y="2525712"/>
            <a:ext cx="8032750" cy="1420812"/>
          </a:xfrm>
          <a:custGeom>
            <a:avLst/>
            <a:gdLst/>
            <a:ahLst/>
            <a:cxnLst/>
            <a:rect l="l" t="t" r="r" b="b"/>
            <a:pathLst>
              <a:path w="8032750" h="1420812" extrusionOk="0">
                <a:moveTo>
                  <a:pt x="0" y="0"/>
                </a:moveTo>
                <a:lnTo>
                  <a:pt x="710406" y="0"/>
                </a:lnTo>
                <a:lnTo>
                  <a:pt x="710406" y="710406"/>
                </a:lnTo>
                <a:lnTo>
                  <a:pt x="8032750" y="710406"/>
                </a:lnTo>
                <a:lnTo>
                  <a:pt x="8032750" y="1420812"/>
                </a:lnTo>
                <a:lnTo>
                  <a:pt x="0" y="1420812"/>
                </a:lnTo>
                <a:lnTo>
                  <a:pt x="0" y="0"/>
                </a:lnTo>
                <a:close/>
              </a:path>
            </a:pathLst>
          </a:custGeom>
          <a:solidFill>
            <a:srgbClr val="DEEBF7"/>
          </a:solidFill>
          <a:ln w="12700" cap="flat" cmpd="sng">
            <a:solidFill>
              <a:srgbClr val="DEEBF7"/>
            </a:solidFill>
            <a:prstDash val="solid"/>
            <a:miter lim="524288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 b="0" i="0" u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3" name="Google Shape;483;gcb8305764c_0_0"/>
          <p:cNvSpPr/>
          <p:nvPr/>
        </p:nvSpPr>
        <p:spPr>
          <a:xfrm rot="10800000" flipH="1">
            <a:off x="927100" y="1084274"/>
            <a:ext cx="8032750" cy="1420813"/>
          </a:xfrm>
          <a:custGeom>
            <a:avLst/>
            <a:gdLst/>
            <a:ahLst/>
            <a:cxnLst/>
            <a:rect l="l" t="t" r="r" b="b"/>
            <a:pathLst>
              <a:path w="8032750" h="1420813" extrusionOk="0">
                <a:moveTo>
                  <a:pt x="0" y="0"/>
                </a:moveTo>
                <a:lnTo>
                  <a:pt x="710407" y="0"/>
                </a:lnTo>
                <a:lnTo>
                  <a:pt x="710407" y="710407"/>
                </a:lnTo>
                <a:lnTo>
                  <a:pt x="8032750" y="710407"/>
                </a:lnTo>
                <a:lnTo>
                  <a:pt x="8032750" y="1420813"/>
                </a:lnTo>
                <a:lnTo>
                  <a:pt x="0" y="1420813"/>
                </a:lnTo>
                <a:lnTo>
                  <a:pt x="0" y="0"/>
                </a:lnTo>
                <a:close/>
              </a:path>
            </a:pathLst>
          </a:custGeom>
          <a:solidFill>
            <a:srgbClr val="DEEBF7"/>
          </a:solidFill>
          <a:ln w="12700" cap="flat" cmpd="sng">
            <a:solidFill>
              <a:srgbClr val="DEEBF7"/>
            </a:solidFill>
            <a:prstDash val="solid"/>
            <a:miter lim="524288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 b="0" i="0" u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4" name="Google Shape;484;gcb8305764c_0_0"/>
          <p:cNvSpPr/>
          <p:nvPr/>
        </p:nvSpPr>
        <p:spPr>
          <a:xfrm rot="10800000">
            <a:off x="927100" y="3184524"/>
            <a:ext cx="8032750" cy="1420813"/>
          </a:xfrm>
          <a:custGeom>
            <a:avLst/>
            <a:gdLst/>
            <a:ahLst/>
            <a:cxnLst/>
            <a:rect l="l" t="t" r="r" b="b"/>
            <a:pathLst>
              <a:path w="8032750" h="1420813" extrusionOk="0">
                <a:moveTo>
                  <a:pt x="0" y="0"/>
                </a:moveTo>
                <a:lnTo>
                  <a:pt x="710407" y="0"/>
                </a:lnTo>
                <a:lnTo>
                  <a:pt x="710407" y="710407"/>
                </a:lnTo>
                <a:lnTo>
                  <a:pt x="8032750" y="710407"/>
                </a:lnTo>
                <a:lnTo>
                  <a:pt x="8032750" y="1420813"/>
                </a:lnTo>
                <a:lnTo>
                  <a:pt x="0" y="1420813"/>
                </a:lnTo>
                <a:lnTo>
                  <a:pt x="0" y="0"/>
                </a:lnTo>
                <a:close/>
              </a:path>
            </a:pathLst>
          </a:custGeom>
          <a:solidFill>
            <a:srgbClr val="DEEBF7"/>
          </a:solidFill>
          <a:ln w="12700" cap="flat" cmpd="sng">
            <a:solidFill>
              <a:srgbClr val="DEEBF7"/>
            </a:solidFill>
            <a:prstDash val="solid"/>
            <a:miter lim="524288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 b="0" i="0" u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5" name="Google Shape;485;gcb8305764c_0_0"/>
          <p:cNvSpPr/>
          <p:nvPr/>
        </p:nvSpPr>
        <p:spPr>
          <a:xfrm flipH="1">
            <a:off x="927100" y="4533900"/>
            <a:ext cx="8032750" cy="1420813"/>
          </a:xfrm>
          <a:custGeom>
            <a:avLst/>
            <a:gdLst/>
            <a:ahLst/>
            <a:cxnLst/>
            <a:rect l="l" t="t" r="r" b="b"/>
            <a:pathLst>
              <a:path w="8032750" h="1420813" extrusionOk="0">
                <a:moveTo>
                  <a:pt x="0" y="0"/>
                </a:moveTo>
                <a:lnTo>
                  <a:pt x="710407" y="0"/>
                </a:lnTo>
                <a:lnTo>
                  <a:pt x="710407" y="710407"/>
                </a:lnTo>
                <a:lnTo>
                  <a:pt x="8032750" y="710407"/>
                </a:lnTo>
                <a:lnTo>
                  <a:pt x="8032750" y="1420813"/>
                </a:lnTo>
                <a:lnTo>
                  <a:pt x="0" y="1420813"/>
                </a:lnTo>
                <a:lnTo>
                  <a:pt x="0" y="0"/>
                </a:lnTo>
                <a:close/>
              </a:path>
            </a:pathLst>
          </a:custGeom>
          <a:solidFill>
            <a:srgbClr val="DEEBF7"/>
          </a:solidFill>
          <a:ln w="12700" cap="flat" cmpd="sng">
            <a:solidFill>
              <a:srgbClr val="DEEBF7"/>
            </a:solidFill>
            <a:prstDash val="solid"/>
            <a:miter lim="524288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 b="0" i="0" u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6" name="Google Shape;486;gcb8305764c_0_0"/>
          <p:cNvSpPr/>
          <p:nvPr/>
        </p:nvSpPr>
        <p:spPr>
          <a:xfrm>
            <a:off x="908050" y="6645275"/>
            <a:ext cx="8032750" cy="1420813"/>
          </a:xfrm>
          <a:custGeom>
            <a:avLst/>
            <a:gdLst/>
            <a:ahLst/>
            <a:cxnLst/>
            <a:rect l="l" t="t" r="r" b="b"/>
            <a:pathLst>
              <a:path w="8032750" h="1420813" extrusionOk="0">
                <a:moveTo>
                  <a:pt x="0" y="0"/>
                </a:moveTo>
                <a:lnTo>
                  <a:pt x="710407" y="0"/>
                </a:lnTo>
                <a:lnTo>
                  <a:pt x="710407" y="710407"/>
                </a:lnTo>
                <a:lnTo>
                  <a:pt x="8032750" y="710407"/>
                </a:lnTo>
                <a:lnTo>
                  <a:pt x="8032750" y="1420813"/>
                </a:lnTo>
                <a:lnTo>
                  <a:pt x="0" y="1420813"/>
                </a:lnTo>
                <a:lnTo>
                  <a:pt x="0" y="0"/>
                </a:lnTo>
                <a:close/>
              </a:path>
            </a:pathLst>
          </a:custGeom>
          <a:solidFill>
            <a:srgbClr val="DEEBF7"/>
          </a:solidFill>
          <a:ln w="12700" cap="flat" cmpd="sng">
            <a:solidFill>
              <a:srgbClr val="DEEBF7"/>
            </a:solidFill>
            <a:prstDash val="solid"/>
            <a:miter lim="524288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 b="0" i="0" u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7" name="Google Shape;487;gcb8305764c_0_0"/>
          <p:cNvSpPr/>
          <p:nvPr/>
        </p:nvSpPr>
        <p:spPr>
          <a:xfrm rot="10800000" flipH="1">
            <a:off x="908050" y="5224462"/>
            <a:ext cx="8032750" cy="1420812"/>
          </a:xfrm>
          <a:custGeom>
            <a:avLst/>
            <a:gdLst/>
            <a:ahLst/>
            <a:cxnLst/>
            <a:rect l="l" t="t" r="r" b="b"/>
            <a:pathLst>
              <a:path w="8032750" h="1420812" extrusionOk="0">
                <a:moveTo>
                  <a:pt x="0" y="0"/>
                </a:moveTo>
                <a:lnTo>
                  <a:pt x="710406" y="0"/>
                </a:lnTo>
                <a:lnTo>
                  <a:pt x="710406" y="710406"/>
                </a:lnTo>
                <a:lnTo>
                  <a:pt x="8032750" y="710406"/>
                </a:lnTo>
                <a:lnTo>
                  <a:pt x="8032750" y="1420812"/>
                </a:lnTo>
                <a:lnTo>
                  <a:pt x="0" y="1420812"/>
                </a:lnTo>
                <a:lnTo>
                  <a:pt x="0" y="0"/>
                </a:lnTo>
                <a:close/>
              </a:path>
            </a:pathLst>
          </a:custGeom>
          <a:solidFill>
            <a:srgbClr val="DEEBF7"/>
          </a:solidFill>
          <a:ln w="12700" cap="flat" cmpd="sng">
            <a:solidFill>
              <a:srgbClr val="DEEBF7"/>
            </a:solidFill>
            <a:prstDash val="solid"/>
            <a:miter lim="524288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 b="0" i="0" u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8" name="Google Shape;488;gcb8305764c_0_0"/>
          <p:cNvSpPr/>
          <p:nvPr/>
        </p:nvSpPr>
        <p:spPr>
          <a:xfrm rot="10800000">
            <a:off x="908050" y="7304087"/>
            <a:ext cx="8032750" cy="1420812"/>
          </a:xfrm>
          <a:custGeom>
            <a:avLst/>
            <a:gdLst/>
            <a:ahLst/>
            <a:cxnLst/>
            <a:rect l="l" t="t" r="r" b="b"/>
            <a:pathLst>
              <a:path w="8032750" h="1420812" extrusionOk="0">
                <a:moveTo>
                  <a:pt x="0" y="0"/>
                </a:moveTo>
                <a:lnTo>
                  <a:pt x="710406" y="0"/>
                </a:lnTo>
                <a:lnTo>
                  <a:pt x="710406" y="710406"/>
                </a:lnTo>
                <a:lnTo>
                  <a:pt x="8032750" y="710406"/>
                </a:lnTo>
                <a:lnTo>
                  <a:pt x="8032750" y="1420812"/>
                </a:lnTo>
                <a:lnTo>
                  <a:pt x="0" y="1420812"/>
                </a:lnTo>
                <a:lnTo>
                  <a:pt x="0" y="0"/>
                </a:lnTo>
                <a:close/>
              </a:path>
            </a:pathLst>
          </a:custGeom>
          <a:solidFill>
            <a:srgbClr val="DEEBF7"/>
          </a:solidFill>
          <a:ln w="12700" cap="flat" cmpd="sng">
            <a:solidFill>
              <a:srgbClr val="DEEBF7"/>
            </a:solidFill>
            <a:prstDash val="solid"/>
            <a:miter lim="524288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 b="0" i="0" u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9" name="Google Shape;489;gcb8305764c_0_0"/>
          <p:cNvSpPr/>
          <p:nvPr/>
        </p:nvSpPr>
        <p:spPr>
          <a:xfrm flipH="1">
            <a:off x="908050" y="8653462"/>
            <a:ext cx="8032750" cy="1419225"/>
          </a:xfrm>
          <a:custGeom>
            <a:avLst/>
            <a:gdLst/>
            <a:ahLst/>
            <a:cxnLst/>
            <a:rect l="l" t="t" r="r" b="b"/>
            <a:pathLst>
              <a:path w="8032750" h="1419225" extrusionOk="0">
                <a:moveTo>
                  <a:pt x="0" y="0"/>
                </a:moveTo>
                <a:lnTo>
                  <a:pt x="709613" y="0"/>
                </a:lnTo>
                <a:lnTo>
                  <a:pt x="709613" y="709613"/>
                </a:lnTo>
                <a:lnTo>
                  <a:pt x="8032750" y="709613"/>
                </a:lnTo>
                <a:lnTo>
                  <a:pt x="8032750" y="1419225"/>
                </a:lnTo>
                <a:lnTo>
                  <a:pt x="0" y="1419225"/>
                </a:lnTo>
                <a:lnTo>
                  <a:pt x="0" y="0"/>
                </a:lnTo>
                <a:close/>
              </a:path>
            </a:pathLst>
          </a:custGeom>
          <a:solidFill>
            <a:srgbClr val="DEEBF7"/>
          </a:solidFill>
          <a:ln w="12700" cap="flat" cmpd="sng">
            <a:solidFill>
              <a:srgbClr val="DEEBF7"/>
            </a:solidFill>
            <a:prstDash val="solid"/>
            <a:miter lim="524288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 b="0" i="0" u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0" name="Google Shape;490;gcb8305764c_0_0"/>
          <p:cNvSpPr/>
          <p:nvPr/>
        </p:nvSpPr>
        <p:spPr>
          <a:xfrm>
            <a:off x="908050" y="10825162"/>
            <a:ext cx="8032750" cy="1420812"/>
          </a:xfrm>
          <a:custGeom>
            <a:avLst/>
            <a:gdLst/>
            <a:ahLst/>
            <a:cxnLst/>
            <a:rect l="l" t="t" r="r" b="b"/>
            <a:pathLst>
              <a:path w="8032750" h="1420812" extrusionOk="0">
                <a:moveTo>
                  <a:pt x="0" y="0"/>
                </a:moveTo>
                <a:lnTo>
                  <a:pt x="710406" y="0"/>
                </a:lnTo>
                <a:lnTo>
                  <a:pt x="710406" y="710406"/>
                </a:lnTo>
                <a:lnTo>
                  <a:pt x="8032750" y="710406"/>
                </a:lnTo>
                <a:lnTo>
                  <a:pt x="8032750" y="1420812"/>
                </a:lnTo>
                <a:lnTo>
                  <a:pt x="0" y="1420812"/>
                </a:lnTo>
                <a:lnTo>
                  <a:pt x="0" y="0"/>
                </a:lnTo>
                <a:close/>
              </a:path>
            </a:pathLst>
          </a:custGeom>
          <a:solidFill>
            <a:srgbClr val="DEEBF7"/>
          </a:solidFill>
          <a:ln w="12700" cap="flat" cmpd="sng">
            <a:solidFill>
              <a:srgbClr val="DEEBF7"/>
            </a:solidFill>
            <a:prstDash val="solid"/>
            <a:miter lim="524288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 b="0" i="0" u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1" name="Google Shape;491;gcb8305764c_0_0"/>
          <p:cNvSpPr/>
          <p:nvPr/>
        </p:nvSpPr>
        <p:spPr>
          <a:xfrm rot="10800000" flipH="1">
            <a:off x="908050" y="9404349"/>
            <a:ext cx="8032750" cy="1420813"/>
          </a:xfrm>
          <a:custGeom>
            <a:avLst/>
            <a:gdLst/>
            <a:ahLst/>
            <a:cxnLst/>
            <a:rect l="l" t="t" r="r" b="b"/>
            <a:pathLst>
              <a:path w="8032750" h="1420813" extrusionOk="0">
                <a:moveTo>
                  <a:pt x="0" y="0"/>
                </a:moveTo>
                <a:lnTo>
                  <a:pt x="710407" y="0"/>
                </a:lnTo>
                <a:lnTo>
                  <a:pt x="710407" y="710407"/>
                </a:lnTo>
                <a:lnTo>
                  <a:pt x="8032750" y="710407"/>
                </a:lnTo>
                <a:lnTo>
                  <a:pt x="8032750" y="1420813"/>
                </a:lnTo>
                <a:lnTo>
                  <a:pt x="0" y="1420813"/>
                </a:lnTo>
                <a:lnTo>
                  <a:pt x="0" y="0"/>
                </a:lnTo>
                <a:close/>
              </a:path>
            </a:pathLst>
          </a:custGeom>
          <a:solidFill>
            <a:srgbClr val="DEEBF7"/>
          </a:solidFill>
          <a:ln w="12700" cap="flat" cmpd="sng">
            <a:solidFill>
              <a:srgbClr val="DEEBF7"/>
            </a:solidFill>
            <a:prstDash val="solid"/>
            <a:miter lim="524288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 b="0" i="0" u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2" name="Google Shape;492;gcb8305764c_0_0"/>
          <p:cNvSpPr/>
          <p:nvPr/>
        </p:nvSpPr>
        <p:spPr>
          <a:xfrm rot="10800000">
            <a:off x="927100" y="11483974"/>
            <a:ext cx="8032750" cy="1420813"/>
          </a:xfrm>
          <a:custGeom>
            <a:avLst/>
            <a:gdLst/>
            <a:ahLst/>
            <a:cxnLst/>
            <a:rect l="l" t="t" r="r" b="b"/>
            <a:pathLst>
              <a:path w="8032750" h="1420813" extrusionOk="0">
                <a:moveTo>
                  <a:pt x="0" y="0"/>
                </a:moveTo>
                <a:lnTo>
                  <a:pt x="710407" y="0"/>
                </a:lnTo>
                <a:lnTo>
                  <a:pt x="710407" y="710407"/>
                </a:lnTo>
                <a:lnTo>
                  <a:pt x="8032750" y="710407"/>
                </a:lnTo>
                <a:lnTo>
                  <a:pt x="8032750" y="1420813"/>
                </a:lnTo>
                <a:lnTo>
                  <a:pt x="0" y="1420813"/>
                </a:lnTo>
                <a:lnTo>
                  <a:pt x="0" y="0"/>
                </a:lnTo>
                <a:close/>
              </a:path>
            </a:pathLst>
          </a:custGeom>
          <a:solidFill>
            <a:srgbClr val="DEEBF7"/>
          </a:solidFill>
          <a:ln w="12700" cap="flat" cmpd="sng">
            <a:solidFill>
              <a:srgbClr val="DEEBF7"/>
            </a:solidFill>
            <a:prstDash val="solid"/>
            <a:miter lim="524288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 b="0" i="0" u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3" name="Google Shape;493;gcb8305764c_0_0"/>
          <p:cNvSpPr/>
          <p:nvPr/>
        </p:nvSpPr>
        <p:spPr>
          <a:xfrm flipH="1">
            <a:off x="927100" y="12833350"/>
            <a:ext cx="8032750" cy="1420813"/>
          </a:xfrm>
          <a:custGeom>
            <a:avLst/>
            <a:gdLst/>
            <a:ahLst/>
            <a:cxnLst/>
            <a:rect l="l" t="t" r="r" b="b"/>
            <a:pathLst>
              <a:path w="8032750" h="1420813" extrusionOk="0">
                <a:moveTo>
                  <a:pt x="0" y="0"/>
                </a:moveTo>
                <a:lnTo>
                  <a:pt x="710407" y="0"/>
                </a:lnTo>
                <a:lnTo>
                  <a:pt x="710407" y="710407"/>
                </a:lnTo>
                <a:lnTo>
                  <a:pt x="8032750" y="710407"/>
                </a:lnTo>
                <a:lnTo>
                  <a:pt x="8032750" y="1420813"/>
                </a:lnTo>
                <a:lnTo>
                  <a:pt x="0" y="1420813"/>
                </a:lnTo>
                <a:lnTo>
                  <a:pt x="0" y="0"/>
                </a:lnTo>
                <a:close/>
              </a:path>
            </a:pathLst>
          </a:custGeom>
          <a:solidFill>
            <a:srgbClr val="DEEBF7"/>
          </a:solidFill>
          <a:ln w="12700" cap="flat" cmpd="sng">
            <a:solidFill>
              <a:srgbClr val="DEEBF7"/>
            </a:solidFill>
            <a:prstDash val="solid"/>
            <a:miter lim="524288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 b="0" i="0" u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4" name="Google Shape;494;gcb8305764c_0_0"/>
          <p:cNvSpPr/>
          <p:nvPr/>
        </p:nvSpPr>
        <p:spPr>
          <a:xfrm>
            <a:off x="908050" y="14944725"/>
            <a:ext cx="8032750" cy="1420813"/>
          </a:xfrm>
          <a:custGeom>
            <a:avLst/>
            <a:gdLst/>
            <a:ahLst/>
            <a:cxnLst/>
            <a:rect l="l" t="t" r="r" b="b"/>
            <a:pathLst>
              <a:path w="8032750" h="1420813" extrusionOk="0">
                <a:moveTo>
                  <a:pt x="0" y="0"/>
                </a:moveTo>
                <a:lnTo>
                  <a:pt x="710407" y="0"/>
                </a:lnTo>
                <a:lnTo>
                  <a:pt x="710407" y="710407"/>
                </a:lnTo>
                <a:lnTo>
                  <a:pt x="8032750" y="710407"/>
                </a:lnTo>
                <a:lnTo>
                  <a:pt x="8032750" y="1420813"/>
                </a:lnTo>
                <a:lnTo>
                  <a:pt x="0" y="1420813"/>
                </a:lnTo>
                <a:lnTo>
                  <a:pt x="0" y="0"/>
                </a:lnTo>
                <a:close/>
              </a:path>
            </a:pathLst>
          </a:custGeom>
          <a:solidFill>
            <a:srgbClr val="DEEBF7"/>
          </a:solidFill>
          <a:ln w="12700" cap="flat" cmpd="sng">
            <a:solidFill>
              <a:srgbClr val="DEEBF7"/>
            </a:solidFill>
            <a:prstDash val="solid"/>
            <a:miter lim="524288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 b="0" i="0" u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5" name="Google Shape;495;gcb8305764c_0_0"/>
          <p:cNvSpPr/>
          <p:nvPr/>
        </p:nvSpPr>
        <p:spPr>
          <a:xfrm rot="10800000" flipH="1">
            <a:off x="908050" y="13523911"/>
            <a:ext cx="8032750" cy="1420812"/>
          </a:xfrm>
          <a:custGeom>
            <a:avLst/>
            <a:gdLst/>
            <a:ahLst/>
            <a:cxnLst/>
            <a:rect l="l" t="t" r="r" b="b"/>
            <a:pathLst>
              <a:path w="8032750" h="1420812" extrusionOk="0">
                <a:moveTo>
                  <a:pt x="0" y="0"/>
                </a:moveTo>
                <a:lnTo>
                  <a:pt x="710406" y="0"/>
                </a:lnTo>
                <a:lnTo>
                  <a:pt x="710406" y="710406"/>
                </a:lnTo>
                <a:lnTo>
                  <a:pt x="8032750" y="710406"/>
                </a:lnTo>
                <a:lnTo>
                  <a:pt x="8032750" y="1420812"/>
                </a:lnTo>
                <a:lnTo>
                  <a:pt x="0" y="1420812"/>
                </a:lnTo>
                <a:lnTo>
                  <a:pt x="0" y="0"/>
                </a:lnTo>
                <a:close/>
              </a:path>
            </a:pathLst>
          </a:custGeom>
          <a:solidFill>
            <a:srgbClr val="DEEBF7"/>
          </a:solidFill>
          <a:ln w="12700" cap="flat" cmpd="sng">
            <a:solidFill>
              <a:srgbClr val="DEEBF7"/>
            </a:solidFill>
            <a:prstDash val="solid"/>
            <a:miter lim="524288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 b="0" i="0" u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6" name="Google Shape;496;gcb8305764c_0_0"/>
          <p:cNvSpPr/>
          <p:nvPr/>
        </p:nvSpPr>
        <p:spPr>
          <a:xfrm>
            <a:off x="7265987" y="3235325"/>
            <a:ext cx="2160600" cy="2160600"/>
          </a:xfrm>
          <a:prstGeom prst="ellipse">
            <a:avLst/>
          </a:prstGeom>
          <a:solidFill>
            <a:schemeClr val="lt1"/>
          </a:solidFill>
          <a:ln w="57150" cap="flat" cmpd="sng">
            <a:solidFill>
              <a:srgbClr val="70AD47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 b="0" i="0" u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7" name="Google Shape;497;gcb8305764c_0_0"/>
          <p:cNvSpPr/>
          <p:nvPr/>
        </p:nvSpPr>
        <p:spPr>
          <a:xfrm>
            <a:off x="460375" y="1381125"/>
            <a:ext cx="2160600" cy="2160600"/>
          </a:xfrm>
          <a:prstGeom prst="ellipse">
            <a:avLst/>
          </a:prstGeom>
          <a:solidFill>
            <a:schemeClr val="lt1"/>
          </a:solidFill>
          <a:ln w="57150" cap="flat" cmpd="sng">
            <a:solidFill>
              <a:srgbClr val="7030A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 b="0" i="0" u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8" name="Google Shape;498;gcb8305764c_0_0"/>
          <p:cNvSpPr/>
          <p:nvPr/>
        </p:nvSpPr>
        <p:spPr>
          <a:xfrm>
            <a:off x="7265987" y="7354887"/>
            <a:ext cx="2160600" cy="2160600"/>
          </a:xfrm>
          <a:prstGeom prst="ellipse">
            <a:avLst/>
          </a:prstGeom>
          <a:solidFill>
            <a:schemeClr val="lt1"/>
          </a:solidFill>
          <a:ln w="57150" cap="flat" cmpd="sng">
            <a:solidFill>
              <a:srgbClr val="FF00F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 b="0" i="0" u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9" name="Google Shape;499;gcb8305764c_0_0"/>
          <p:cNvSpPr/>
          <p:nvPr/>
        </p:nvSpPr>
        <p:spPr>
          <a:xfrm>
            <a:off x="7265987" y="11414125"/>
            <a:ext cx="2160600" cy="2160600"/>
          </a:xfrm>
          <a:prstGeom prst="ellipse">
            <a:avLst/>
          </a:prstGeom>
          <a:solidFill>
            <a:schemeClr val="lt1"/>
          </a:solidFill>
          <a:ln w="57150" cap="flat" cmpd="sng">
            <a:solidFill>
              <a:srgbClr val="2F52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 b="0" i="0" u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0" name="Google Shape;500;gcb8305764c_0_0"/>
          <p:cNvSpPr/>
          <p:nvPr/>
        </p:nvSpPr>
        <p:spPr>
          <a:xfrm>
            <a:off x="7265987" y="14912975"/>
            <a:ext cx="2160600" cy="2159100"/>
          </a:xfrm>
          <a:prstGeom prst="ellipse">
            <a:avLst/>
          </a:prstGeom>
          <a:solidFill>
            <a:schemeClr val="lt1"/>
          </a:solidFill>
          <a:ln w="76200" cap="flat" cmpd="sng">
            <a:solidFill>
              <a:srgbClr val="FFFF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 b="0" i="0" u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1" name="Google Shape;501;gcb8305764c_0_0"/>
          <p:cNvSpPr txBox="1"/>
          <p:nvPr/>
        </p:nvSpPr>
        <p:spPr>
          <a:xfrm>
            <a:off x="7762875" y="15935325"/>
            <a:ext cx="1319100" cy="12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Font typeface="Calibri"/>
              <a:buNone/>
            </a:pPr>
            <a:r>
              <a:rPr lang="en-US" sz="7200" b="1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endParaRPr/>
          </a:p>
        </p:txBody>
      </p:sp>
      <p:sp>
        <p:nvSpPr>
          <p:cNvPr id="502" name="Google Shape;502;gcb8305764c_0_0"/>
          <p:cNvSpPr txBox="1"/>
          <p:nvPr/>
        </p:nvSpPr>
        <p:spPr>
          <a:xfrm>
            <a:off x="7823200" y="15854363"/>
            <a:ext cx="11970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r>
              <a:rPr lang="en-US" sz="2400" b="1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YEAR</a:t>
            </a:r>
            <a:endParaRPr/>
          </a:p>
        </p:txBody>
      </p:sp>
      <p:sp>
        <p:nvSpPr>
          <p:cNvPr id="503" name="Google Shape;503;gcb8305764c_0_0"/>
          <p:cNvSpPr txBox="1"/>
          <p:nvPr/>
        </p:nvSpPr>
        <p:spPr>
          <a:xfrm>
            <a:off x="7743825" y="12531725"/>
            <a:ext cx="1319100" cy="12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Font typeface="Calibri"/>
              <a:buNone/>
            </a:pPr>
            <a:r>
              <a:rPr lang="en-US" sz="7200" b="1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8</a:t>
            </a:r>
            <a:endParaRPr/>
          </a:p>
        </p:txBody>
      </p:sp>
      <p:sp>
        <p:nvSpPr>
          <p:cNvPr id="504" name="Google Shape;504;gcb8305764c_0_0"/>
          <p:cNvSpPr txBox="1"/>
          <p:nvPr/>
        </p:nvSpPr>
        <p:spPr>
          <a:xfrm>
            <a:off x="7762875" y="12520612"/>
            <a:ext cx="11970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r>
              <a:rPr lang="en-US" sz="2400" b="1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YEAR</a:t>
            </a:r>
            <a:endParaRPr/>
          </a:p>
        </p:txBody>
      </p:sp>
      <p:sp>
        <p:nvSpPr>
          <p:cNvPr id="505" name="Google Shape;505;gcb8305764c_0_0"/>
          <p:cNvSpPr txBox="1"/>
          <p:nvPr/>
        </p:nvSpPr>
        <p:spPr>
          <a:xfrm>
            <a:off x="7743825" y="8450262"/>
            <a:ext cx="1319100" cy="12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Font typeface="Calibri"/>
              <a:buNone/>
            </a:pPr>
            <a:r>
              <a:rPr lang="en-US" sz="7200" b="1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9</a:t>
            </a:r>
            <a:endParaRPr/>
          </a:p>
        </p:txBody>
      </p:sp>
      <p:sp>
        <p:nvSpPr>
          <p:cNvPr id="506" name="Google Shape;506;gcb8305764c_0_0"/>
          <p:cNvSpPr txBox="1"/>
          <p:nvPr/>
        </p:nvSpPr>
        <p:spPr>
          <a:xfrm>
            <a:off x="7800975" y="8432800"/>
            <a:ext cx="11970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r>
              <a:rPr lang="en-US" sz="2400" b="1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YEAR</a:t>
            </a:r>
            <a:endParaRPr/>
          </a:p>
        </p:txBody>
      </p:sp>
      <p:sp>
        <p:nvSpPr>
          <p:cNvPr id="507" name="Google Shape;507;gcb8305764c_0_0"/>
          <p:cNvSpPr txBox="1"/>
          <p:nvPr/>
        </p:nvSpPr>
        <p:spPr>
          <a:xfrm>
            <a:off x="7508875" y="4267200"/>
            <a:ext cx="1704900" cy="12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Font typeface="Calibri"/>
              <a:buNone/>
            </a:pPr>
            <a:r>
              <a:rPr lang="en-US" sz="7200" b="1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10</a:t>
            </a:r>
            <a:endParaRPr/>
          </a:p>
        </p:txBody>
      </p:sp>
      <p:sp>
        <p:nvSpPr>
          <p:cNvPr id="508" name="Google Shape;508;gcb8305764c_0_0"/>
          <p:cNvSpPr txBox="1"/>
          <p:nvPr/>
        </p:nvSpPr>
        <p:spPr>
          <a:xfrm>
            <a:off x="7780337" y="4219575"/>
            <a:ext cx="11970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r>
              <a:rPr lang="en-US" sz="2400" b="1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YEAR</a:t>
            </a:r>
            <a:endParaRPr/>
          </a:p>
        </p:txBody>
      </p:sp>
      <p:sp>
        <p:nvSpPr>
          <p:cNvPr id="509" name="Google Shape;509;gcb8305764c_0_0"/>
          <p:cNvSpPr txBox="1"/>
          <p:nvPr/>
        </p:nvSpPr>
        <p:spPr>
          <a:xfrm>
            <a:off x="673100" y="2316162"/>
            <a:ext cx="1704900" cy="12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Font typeface="Calibri"/>
              <a:buNone/>
            </a:pPr>
            <a:r>
              <a:rPr lang="en-US" sz="7200" b="1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11</a:t>
            </a:r>
            <a:endParaRPr/>
          </a:p>
        </p:txBody>
      </p:sp>
      <p:sp>
        <p:nvSpPr>
          <p:cNvPr id="510" name="Google Shape;510;gcb8305764c_0_0"/>
          <p:cNvSpPr txBox="1"/>
          <p:nvPr/>
        </p:nvSpPr>
        <p:spPr>
          <a:xfrm>
            <a:off x="966787" y="2206625"/>
            <a:ext cx="11970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r>
              <a:rPr lang="en-US" sz="2400" b="1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YEAR</a:t>
            </a:r>
            <a:endParaRPr/>
          </a:p>
        </p:txBody>
      </p:sp>
      <p:sp>
        <p:nvSpPr>
          <p:cNvPr id="511" name="Google Shape;511;gcb8305764c_0_0"/>
          <p:cNvSpPr txBox="1"/>
          <p:nvPr/>
        </p:nvSpPr>
        <p:spPr>
          <a:xfrm>
            <a:off x="2124075" y="0"/>
            <a:ext cx="5142000" cy="144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800"/>
              <a:buFont typeface="Architects Daughter"/>
              <a:buNone/>
            </a:pPr>
            <a:r>
              <a:rPr lang="en-US" sz="8800" b="1" i="0" u="none">
                <a:solidFill>
                  <a:schemeClr val="dk1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TECH</a:t>
            </a:r>
            <a:endParaRPr/>
          </a:p>
        </p:txBody>
      </p:sp>
      <p:pic>
        <p:nvPicPr>
          <p:cNvPr id="512" name="Google Shape;512;gcb8305764c_0_0" descr="Kings Academy Binfield - Home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4925" y="-12700"/>
            <a:ext cx="892175" cy="1295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13" name="Google Shape;513;gcb8305764c_0_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4925" y="17224375"/>
            <a:ext cx="3298826" cy="342900"/>
          </a:xfrm>
          <a:prstGeom prst="rect">
            <a:avLst/>
          </a:prstGeom>
          <a:noFill/>
          <a:ln>
            <a:noFill/>
          </a:ln>
        </p:spPr>
      </p:pic>
      <p:sp>
        <p:nvSpPr>
          <p:cNvPr id="514" name="Google Shape;514;gcb8305764c_0_0"/>
          <p:cNvSpPr txBox="1"/>
          <p:nvPr/>
        </p:nvSpPr>
        <p:spPr>
          <a:xfrm>
            <a:off x="3951287" y="15193963"/>
            <a:ext cx="2959200" cy="1539300"/>
          </a:xfrm>
          <a:prstGeom prst="rect">
            <a:avLst/>
          </a:prstGeom>
          <a:solidFill>
            <a:srgbClr val="FFF2CC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US" sz="1200" b="1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Unit 1: Textiles: 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Jungle Animal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</a:pPr>
            <a:r>
              <a:rPr lang="en-US" sz="1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Students will learn to design a product following a specific criteria. 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</a:pPr>
            <a:r>
              <a:rPr lang="en-US" sz="1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They will gain and develop </a:t>
            </a:r>
            <a:r>
              <a:rPr lang="en-US" sz="1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skills such as fabric cutting, pinning and basic hand stitching. Students will also learn to overstitch for their final product. </a:t>
            </a:r>
            <a:endParaRPr sz="1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</a:pPr>
            <a:r>
              <a:rPr lang="en-US" sz="1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Decorative techniques such as Batik will be practiced and implemented.   </a:t>
            </a:r>
            <a:endParaRPr sz="1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5" name="Google Shape;515;gcb8305764c_0_0"/>
          <p:cNvSpPr txBox="1"/>
          <p:nvPr/>
        </p:nvSpPr>
        <p:spPr>
          <a:xfrm>
            <a:off x="298450" y="13776325"/>
            <a:ext cx="2085900" cy="2124000"/>
          </a:xfrm>
          <a:prstGeom prst="rect">
            <a:avLst/>
          </a:prstGeom>
          <a:solidFill>
            <a:srgbClr val="FFF2CC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US" sz="1200" b="1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Unit 2: Food &amp; Nutrition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</a:pPr>
            <a:r>
              <a:rPr lang="en-US" sz="1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Students learn basic food hygiene and kitchen health and safety. 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</a:pPr>
            <a:r>
              <a:rPr lang="en-US" sz="1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Students learn about different equipment used in food preparation. Students learn about the working characteristics of a variety of different ingredients and can apply this to their practical work.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</a:pPr>
            <a:r>
              <a:rPr lang="en-US" sz="1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Students learn to follow a range of basic recipes and learn to evaluate their outcomes.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000" b="0" i="0" u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6" name="Google Shape;516;gcb8305764c_0_0"/>
          <p:cNvSpPr txBox="1"/>
          <p:nvPr/>
        </p:nvSpPr>
        <p:spPr>
          <a:xfrm>
            <a:off x="3951287" y="13230225"/>
            <a:ext cx="2959200" cy="1385400"/>
          </a:xfrm>
          <a:prstGeom prst="rect">
            <a:avLst/>
          </a:prstGeom>
          <a:solidFill>
            <a:srgbClr val="FFF2CC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US" sz="1200" b="1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Unit 3: Resistant Materials </a:t>
            </a:r>
            <a:endParaRPr sz="1200" b="1" i="0" u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Wooden Keyring</a:t>
            </a:r>
            <a:endParaRPr sz="12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US" sz="1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Students learn to design a product for</a:t>
            </a:r>
            <a:r>
              <a:rPr lang="en-US" sz="1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their chosen audience, following a specific brief</a:t>
            </a:r>
            <a:r>
              <a:rPr lang="en-US" sz="1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 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</a:pPr>
            <a:r>
              <a:rPr lang="en-US" sz="1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Students learn basic timber theory. </a:t>
            </a:r>
            <a:endParaRPr sz="1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</a:pPr>
            <a:r>
              <a:rPr lang="en-US" sz="1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Students explore develop ideas from thumbnail sketch to high quality wooden outcome. </a:t>
            </a:r>
            <a:endParaRPr sz="1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</a:pPr>
            <a:r>
              <a:rPr lang="en-US" sz="1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Students will use hand tools and some machinery. </a:t>
            </a:r>
            <a:endParaRPr sz="1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7" name="Google Shape;517;gcb8305764c_0_0"/>
          <p:cNvSpPr txBox="1"/>
          <p:nvPr/>
        </p:nvSpPr>
        <p:spPr>
          <a:xfrm>
            <a:off x="3967162" y="11225212"/>
            <a:ext cx="2927400" cy="1539300"/>
          </a:xfrm>
          <a:prstGeom prst="rect">
            <a:avLst/>
          </a:prstGeom>
          <a:solidFill>
            <a:srgbClr val="B4C7E7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US" sz="1200" b="1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Unit 1: Textiles: 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US" sz="1200" b="1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Cushion Project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</a:pPr>
            <a:r>
              <a:rPr lang="en-US" sz="1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Students develop their ability to work to a design brief. </a:t>
            </a:r>
            <a:r>
              <a:rPr lang="en-US" sz="1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They will</a:t>
            </a:r>
            <a:r>
              <a:rPr lang="en-US" sz="1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develop their market research to inform their own design and planning. Students will develop </a:t>
            </a:r>
            <a:r>
              <a:rPr lang="en-US" sz="1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their</a:t>
            </a:r>
            <a:r>
              <a:rPr lang="en-US" sz="1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design techniques such as batik</a:t>
            </a:r>
            <a:r>
              <a:rPr lang="en-US" sz="1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tie dye and applique.</a:t>
            </a:r>
            <a:r>
              <a:rPr lang="en-US" sz="1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The</a:t>
            </a:r>
            <a:r>
              <a:rPr lang="en-US" sz="1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 will develop their</a:t>
            </a:r>
            <a:r>
              <a:rPr lang="en-US" sz="1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ability to demonstrate </a:t>
            </a:r>
            <a:r>
              <a:rPr lang="en-US" sz="1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</a:t>
            </a:r>
            <a:r>
              <a:rPr lang="en-US" sz="1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range of hand </a:t>
            </a:r>
            <a:r>
              <a:rPr lang="en-US" sz="1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stitches</a:t>
            </a:r>
            <a:r>
              <a:rPr lang="en-US" sz="1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and </a:t>
            </a:r>
            <a:r>
              <a:rPr lang="en-US" sz="1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learn new </a:t>
            </a:r>
            <a:r>
              <a:rPr lang="en-US" sz="1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skills using the sewing machine. </a:t>
            </a:r>
            <a:endParaRPr/>
          </a:p>
        </p:txBody>
      </p:sp>
      <p:sp>
        <p:nvSpPr>
          <p:cNvPr id="518" name="Google Shape;518;gcb8305764c_0_0"/>
          <p:cNvSpPr txBox="1"/>
          <p:nvPr/>
        </p:nvSpPr>
        <p:spPr>
          <a:xfrm>
            <a:off x="290512" y="9999662"/>
            <a:ext cx="2536800" cy="1539300"/>
          </a:xfrm>
          <a:prstGeom prst="rect">
            <a:avLst/>
          </a:prstGeom>
          <a:solidFill>
            <a:srgbClr val="B4C7E7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US" sz="1200" b="1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Unit 2: Food &amp; Nutrition: 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US" sz="1200" b="1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International Cuisine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</a:pPr>
            <a:r>
              <a:rPr lang="en-US" sz="1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Students develop knowledge </a:t>
            </a:r>
            <a:r>
              <a:rPr lang="en-US" sz="1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and understanding regarding of environmental and social issues regarding food production. Students broaden their technical skills through a range of practical outcomes and have a secure understanding health and safety.</a:t>
            </a:r>
            <a:endParaRPr/>
          </a:p>
        </p:txBody>
      </p:sp>
      <p:sp>
        <p:nvSpPr>
          <p:cNvPr id="519" name="Google Shape;519;gcb8305764c_0_0"/>
          <p:cNvSpPr txBox="1"/>
          <p:nvPr/>
        </p:nvSpPr>
        <p:spPr>
          <a:xfrm>
            <a:off x="3414025" y="9031275"/>
            <a:ext cx="3897000" cy="1308300"/>
          </a:xfrm>
          <a:prstGeom prst="rect">
            <a:avLst/>
          </a:prstGeom>
          <a:solidFill>
            <a:srgbClr val="B4C7E7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US" sz="1200" b="1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Unit 3: Resistant Materials</a:t>
            </a:r>
            <a:endParaRPr sz="1200" b="1" i="0" u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Gears in Motion</a:t>
            </a:r>
            <a:endParaRPr sz="11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US"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Students will learn about different types of motion and energy. 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US"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Students will develop their material knowledge and hand tool skills. 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US"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Students will test and evaluate their work to achieve a working wooden gear train. </a:t>
            </a:r>
            <a:endParaRPr/>
          </a:p>
        </p:txBody>
      </p:sp>
      <p:sp>
        <p:nvSpPr>
          <p:cNvPr id="520" name="Google Shape;520;gcb8305764c_0_0"/>
          <p:cNvSpPr txBox="1"/>
          <p:nvPr/>
        </p:nvSpPr>
        <p:spPr>
          <a:xfrm>
            <a:off x="860425" y="1512887"/>
            <a:ext cx="1411200" cy="58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None/>
            </a:pPr>
            <a:r>
              <a:rPr lang="en-US" sz="1600" b="1">
                <a:solidFill>
                  <a:schemeClr val="dk1"/>
                </a:solidFill>
                <a:highlight>
                  <a:srgbClr val="FFFF00"/>
                </a:highlight>
                <a:latin typeface="Calibri"/>
                <a:ea typeface="Calibri"/>
                <a:cs typeface="Calibri"/>
                <a:sym typeface="Calibri"/>
              </a:rPr>
              <a:t>Design Technology</a:t>
            </a:r>
            <a:endParaRPr>
              <a:highlight>
                <a:srgbClr val="FFFF00"/>
              </a:highlight>
            </a:endParaRPr>
          </a:p>
        </p:txBody>
      </p:sp>
      <p:sp>
        <p:nvSpPr>
          <p:cNvPr id="521" name="Google Shape;521;gcb8305764c_0_0"/>
          <p:cNvSpPr txBox="1"/>
          <p:nvPr/>
        </p:nvSpPr>
        <p:spPr>
          <a:xfrm>
            <a:off x="7694612" y="3478212"/>
            <a:ext cx="1411200" cy="58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None/>
            </a:pPr>
            <a:r>
              <a:rPr lang="en-US" sz="1600" b="1">
                <a:solidFill>
                  <a:schemeClr val="dk1"/>
                </a:solidFill>
                <a:highlight>
                  <a:srgbClr val="FFFF00"/>
                </a:highlight>
                <a:latin typeface="Calibri"/>
                <a:ea typeface="Calibri"/>
                <a:cs typeface="Calibri"/>
                <a:sym typeface="Calibri"/>
              </a:rPr>
              <a:t>Design Technology</a:t>
            </a:r>
            <a:endParaRPr>
              <a:highlight>
                <a:srgbClr val="FFFF00"/>
              </a:highlight>
            </a:endParaRPr>
          </a:p>
        </p:txBody>
      </p:sp>
      <p:sp>
        <p:nvSpPr>
          <p:cNvPr id="522" name="Google Shape;522;gcb8305764c_0_0"/>
          <p:cNvSpPr txBox="1"/>
          <p:nvPr/>
        </p:nvSpPr>
        <p:spPr>
          <a:xfrm>
            <a:off x="7702550" y="11512550"/>
            <a:ext cx="1422300" cy="116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</a:pPr>
            <a:r>
              <a:rPr lang="en-US" sz="14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Students complete tech units on a rotation through the year.</a:t>
            </a:r>
            <a:endParaRPr/>
          </a:p>
        </p:txBody>
      </p:sp>
      <p:sp>
        <p:nvSpPr>
          <p:cNvPr id="523" name="Google Shape;523;gcb8305764c_0_0"/>
          <p:cNvSpPr txBox="1"/>
          <p:nvPr/>
        </p:nvSpPr>
        <p:spPr>
          <a:xfrm>
            <a:off x="7702550" y="14924088"/>
            <a:ext cx="1422300" cy="116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</a:pPr>
            <a:r>
              <a:rPr lang="en-US" sz="14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Students complete tech units on a rotation through the year.</a:t>
            </a:r>
            <a:endParaRPr/>
          </a:p>
        </p:txBody>
      </p:sp>
      <p:sp>
        <p:nvSpPr>
          <p:cNvPr id="524" name="Google Shape;524;gcb8305764c_0_0"/>
          <p:cNvSpPr txBox="1"/>
          <p:nvPr/>
        </p:nvSpPr>
        <p:spPr>
          <a:xfrm>
            <a:off x="7640637" y="7458075"/>
            <a:ext cx="1422300" cy="116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</a:pPr>
            <a:r>
              <a:rPr lang="en-US" sz="14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Students complete tech units on a rotation through the year.</a:t>
            </a:r>
            <a:endParaRPr/>
          </a:p>
        </p:txBody>
      </p:sp>
      <p:sp>
        <p:nvSpPr>
          <p:cNvPr id="525" name="Google Shape;525;gcb8305764c_0_0"/>
          <p:cNvSpPr txBox="1"/>
          <p:nvPr/>
        </p:nvSpPr>
        <p:spPr>
          <a:xfrm>
            <a:off x="4806800" y="1512875"/>
            <a:ext cx="1995600" cy="1139100"/>
          </a:xfrm>
          <a:prstGeom prst="rect">
            <a:avLst/>
          </a:prstGeom>
          <a:solidFill>
            <a:srgbClr val="CFB7FF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</a:pPr>
            <a:r>
              <a:rPr lang="en-US" sz="1200" b="1">
                <a:latin typeface="Calibri"/>
                <a:ea typeface="Calibri"/>
                <a:cs typeface="Calibri"/>
                <a:sym typeface="Calibri"/>
              </a:rPr>
              <a:t>A02:</a:t>
            </a:r>
            <a:endParaRPr sz="1200" b="1"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</a:pPr>
            <a:r>
              <a:rPr lang="en-US" sz="1200" b="1">
                <a:latin typeface="Calibri"/>
                <a:ea typeface="Calibri"/>
                <a:cs typeface="Calibri"/>
                <a:sym typeface="Calibri"/>
              </a:rPr>
              <a:t>Realise design ideas</a:t>
            </a:r>
            <a:endParaRPr sz="1200" b="1"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</a:pPr>
            <a:r>
              <a:rPr lang="en-US" sz="1100">
                <a:latin typeface="Calibri"/>
                <a:ea typeface="Calibri"/>
                <a:cs typeface="Calibri"/>
                <a:sym typeface="Calibri"/>
              </a:rPr>
              <a:t>Students will manufacture their product idea using skills and processes gained throughout DT journey </a:t>
            </a:r>
            <a:endParaRPr sz="11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6" name="Google Shape;526;gcb8305764c_0_0"/>
          <p:cNvSpPr txBox="1"/>
          <p:nvPr/>
        </p:nvSpPr>
        <p:spPr>
          <a:xfrm>
            <a:off x="6894550" y="1512877"/>
            <a:ext cx="1932000" cy="1139100"/>
          </a:xfrm>
          <a:prstGeom prst="rect">
            <a:avLst/>
          </a:prstGeom>
          <a:solidFill>
            <a:srgbClr val="CFB7FF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</a:pPr>
            <a:r>
              <a:rPr lang="en-US" sz="1200" b="1">
                <a:latin typeface="Calibri"/>
                <a:ea typeface="Calibri"/>
                <a:cs typeface="Calibri"/>
                <a:sym typeface="Calibri"/>
              </a:rPr>
              <a:t>A03:</a:t>
            </a:r>
            <a:endParaRPr sz="1200" b="1"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</a:pPr>
            <a:r>
              <a:rPr lang="en-US" sz="1200" b="1">
                <a:latin typeface="Calibri"/>
                <a:ea typeface="Calibri"/>
                <a:cs typeface="Calibri"/>
                <a:sym typeface="Calibri"/>
              </a:rPr>
              <a:t>Evaluate and test</a:t>
            </a:r>
            <a:endParaRPr sz="1200" b="1"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</a:pPr>
            <a:r>
              <a:rPr lang="en-US" sz="1100">
                <a:latin typeface="Calibri"/>
                <a:ea typeface="Calibri"/>
                <a:cs typeface="Calibri"/>
                <a:sym typeface="Calibri"/>
              </a:rPr>
              <a:t>Students will be gaining feedback throughout their project and then testing their final piece against the brief</a:t>
            </a:r>
            <a:endParaRPr sz="1300" b="1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7" name="Google Shape;527;gcb8305764c_0_0"/>
          <p:cNvSpPr txBox="1"/>
          <p:nvPr/>
        </p:nvSpPr>
        <p:spPr>
          <a:xfrm>
            <a:off x="7762875" y="457125"/>
            <a:ext cx="1932000" cy="1015800"/>
          </a:xfrm>
          <a:prstGeom prst="rect">
            <a:avLst/>
          </a:prstGeom>
          <a:solidFill>
            <a:srgbClr val="CFB7FF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</a:pPr>
            <a:r>
              <a:rPr lang="en-US" sz="1200">
                <a:latin typeface="Calibri"/>
                <a:ea typeface="Calibri"/>
                <a:cs typeface="Calibri"/>
                <a:sym typeface="Calibri"/>
              </a:rPr>
              <a:t>Exam revision around core content and specialist knowledge. Practice exam papers in preparation for final GCSE exam</a:t>
            </a:r>
            <a:endParaRPr sz="12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8" name="Google Shape;528;gcb8305764c_0_0"/>
          <p:cNvSpPr txBox="1"/>
          <p:nvPr/>
        </p:nvSpPr>
        <p:spPr>
          <a:xfrm>
            <a:off x="2997275" y="4670425"/>
            <a:ext cx="4268700" cy="1754700"/>
          </a:xfrm>
          <a:prstGeom prst="rect">
            <a:avLst/>
          </a:prstGeom>
          <a:solidFill>
            <a:srgbClr val="FFCCFF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US" sz="1200" b="1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Unit 3: Resistant Materials: </a:t>
            </a:r>
            <a:endParaRPr sz="12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Bauhaus Furniture </a:t>
            </a:r>
            <a:endParaRPr sz="12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Students learn about different design movements and the impact of Bauhaus. They focus on product functionality. 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Students will learn about different types of wood joints, focusing on dowel joints.  </a:t>
            </a:r>
            <a:endParaRPr>
              <a:solidFill>
                <a:schemeClr val="dk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Students expand their knowledge of different machinery. 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US" sz="12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Students secure their knowledge and understanding of the design process and how to work explicitly with a design brief.</a:t>
            </a:r>
            <a:endParaRPr/>
          </a:p>
        </p:txBody>
      </p:sp>
      <p:sp>
        <p:nvSpPr>
          <p:cNvPr id="529" name="Google Shape;529;gcb8305764c_0_0"/>
          <p:cNvSpPr txBox="1"/>
          <p:nvPr/>
        </p:nvSpPr>
        <p:spPr>
          <a:xfrm>
            <a:off x="111125" y="5327650"/>
            <a:ext cx="2536800" cy="2308800"/>
          </a:xfrm>
          <a:prstGeom prst="rect">
            <a:avLst/>
          </a:prstGeom>
          <a:solidFill>
            <a:srgbClr val="FFCCFF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US" sz="1200" b="1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Unit 2: Food &amp; Nutrition: 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US" sz="12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Students develop their ability to follow more complex recipes. </a:t>
            </a:r>
            <a:r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They have a secure understanding of the Eatwell Guide and develop their knowledge and understanding of different nutrient groups and the importance of a balanced diet. </a:t>
            </a:r>
            <a:endParaRPr sz="1200"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US" sz="12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Students develop their knowledge and understanding of dietary groups and how to make recipe modifications to meet these needs. </a:t>
            </a:r>
            <a:endParaRPr/>
          </a:p>
        </p:txBody>
      </p:sp>
      <p:sp>
        <p:nvSpPr>
          <p:cNvPr id="530" name="Google Shape;530;gcb8305764c_0_0"/>
          <p:cNvSpPr txBox="1"/>
          <p:nvPr/>
        </p:nvSpPr>
        <p:spPr>
          <a:xfrm>
            <a:off x="3084512" y="7142162"/>
            <a:ext cx="3717900" cy="1477500"/>
          </a:xfrm>
          <a:prstGeom prst="rect">
            <a:avLst/>
          </a:prstGeom>
          <a:solidFill>
            <a:srgbClr val="FFCCFF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US" sz="1200" b="1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Unit 1: </a:t>
            </a:r>
            <a:r>
              <a:rPr lang="en-US" sz="12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Product Design</a:t>
            </a:r>
            <a:endParaRPr sz="12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Collectable Figurine </a:t>
            </a:r>
            <a:endParaRPr sz="12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US"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Student learn new skills such as CAD on Photoshop, product analysis and how to write a specification. These new combined skills work together to produce a collectable clay figurine, backing packaging and blister formed plastic.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US"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Students will refine their research skills and use this to ensure a successful product, suitable for the target audience.  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1" name="Google Shape;531;gcb8305764c_0_0"/>
          <p:cNvSpPr txBox="1"/>
          <p:nvPr/>
        </p:nvSpPr>
        <p:spPr>
          <a:xfrm>
            <a:off x="2657475" y="3124200"/>
            <a:ext cx="15906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2" name="Google Shape;532;gcb8305764c_0_0"/>
          <p:cNvSpPr txBox="1"/>
          <p:nvPr/>
        </p:nvSpPr>
        <p:spPr>
          <a:xfrm>
            <a:off x="2657475" y="1512875"/>
            <a:ext cx="1995600" cy="1139100"/>
          </a:xfrm>
          <a:prstGeom prst="rect">
            <a:avLst/>
          </a:prstGeom>
          <a:solidFill>
            <a:srgbClr val="CFB7FF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</a:pPr>
            <a:r>
              <a:rPr lang="en-US" sz="1200" b="1">
                <a:latin typeface="Calibri"/>
                <a:ea typeface="Calibri"/>
                <a:cs typeface="Calibri"/>
                <a:sym typeface="Calibri"/>
              </a:rPr>
              <a:t>A01:</a:t>
            </a:r>
            <a:endParaRPr sz="1200" b="1"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</a:pPr>
            <a:r>
              <a:rPr lang="en-US" sz="1200" b="1">
                <a:latin typeface="Calibri"/>
                <a:ea typeface="Calibri"/>
                <a:cs typeface="Calibri"/>
                <a:sym typeface="Calibri"/>
              </a:rPr>
              <a:t>Specification and brief</a:t>
            </a:r>
            <a:endParaRPr sz="1200" b="1"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</a:pPr>
            <a:r>
              <a:rPr lang="en-US" sz="1100">
                <a:latin typeface="Calibri"/>
                <a:ea typeface="Calibri"/>
                <a:cs typeface="Calibri"/>
                <a:sym typeface="Calibri"/>
              </a:rPr>
              <a:t>Students have to clarify the needs and wants of the project, writing their own brief and specification </a:t>
            </a:r>
            <a:endParaRPr sz="11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3" name="Google Shape;533;gcb8305764c_0_0"/>
          <p:cNvSpPr txBox="1"/>
          <p:nvPr/>
        </p:nvSpPr>
        <p:spPr>
          <a:xfrm>
            <a:off x="2770125" y="3048363"/>
            <a:ext cx="1995600" cy="1139100"/>
          </a:xfrm>
          <a:prstGeom prst="rect">
            <a:avLst/>
          </a:prstGeom>
          <a:solidFill>
            <a:srgbClr val="CFB7FF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</a:pPr>
            <a:r>
              <a:rPr lang="en-US" sz="1200" b="1">
                <a:latin typeface="Calibri"/>
                <a:ea typeface="Calibri"/>
                <a:cs typeface="Calibri"/>
                <a:sym typeface="Calibri"/>
              </a:rPr>
              <a:t>A01:</a:t>
            </a:r>
            <a:endParaRPr sz="1200" b="1"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</a:pPr>
            <a:r>
              <a:rPr lang="en-US" sz="1200" b="1">
                <a:latin typeface="Calibri"/>
                <a:ea typeface="Calibri"/>
                <a:cs typeface="Calibri"/>
                <a:sym typeface="Calibri"/>
              </a:rPr>
              <a:t>Research and investigation </a:t>
            </a:r>
            <a:endParaRPr sz="1200" b="1"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</a:pPr>
            <a:r>
              <a:rPr lang="en-US" sz="1100">
                <a:latin typeface="Calibri"/>
                <a:ea typeface="Calibri"/>
                <a:cs typeface="Calibri"/>
                <a:sym typeface="Calibri"/>
              </a:rPr>
              <a:t>Students will investigate the design context and research to gather ideas. This is the introduction to the NEA</a:t>
            </a:r>
            <a:endParaRPr sz="11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4" name="Google Shape;534;gcb8305764c_0_0"/>
          <p:cNvSpPr txBox="1"/>
          <p:nvPr/>
        </p:nvSpPr>
        <p:spPr>
          <a:xfrm>
            <a:off x="4914875" y="2903538"/>
            <a:ext cx="1995600" cy="1462200"/>
          </a:xfrm>
          <a:prstGeom prst="rect">
            <a:avLst/>
          </a:prstGeom>
          <a:solidFill>
            <a:srgbClr val="CFB7FF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</a:pPr>
            <a:r>
              <a:rPr lang="en-US" sz="1200" b="1">
                <a:latin typeface="Calibri"/>
                <a:ea typeface="Calibri"/>
                <a:cs typeface="Calibri"/>
                <a:sym typeface="Calibri"/>
              </a:rPr>
              <a:t>NEA Mock Projects: </a:t>
            </a:r>
            <a:endParaRPr sz="1200" b="1"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</a:pPr>
            <a:r>
              <a:rPr lang="en-US" sz="1100">
                <a:latin typeface="Calibri"/>
                <a:ea typeface="Calibri"/>
                <a:cs typeface="Calibri"/>
                <a:sym typeface="Calibri"/>
              </a:rPr>
              <a:t>An introductions into GCSE Design and Technology. Students do a series on mini projects to refine their practical skills, investigate design and making principles and additional theory. </a:t>
            </a:r>
            <a:endParaRPr sz="11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718</Words>
  <Application>Microsoft Office PowerPoint</Application>
  <PresentationFormat>Custom</PresentationFormat>
  <Paragraphs>70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Architects Daughter</vt:lpstr>
      <vt:lpstr>Arial</vt:lpstr>
      <vt:lpstr>Calibri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Lee Peachey</dc:creator>
  <cp:lastModifiedBy>Sarah Lee (Kings Academy Binfield)</cp:lastModifiedBy>
  <cp:revision>2</cp:revision>
  <dcterms:created xsi:type="dcterms:W3CDTF">2018-02-08T08:28:53Z</dcterms:created>
  <dcterms:modified xsi:type="dcterms:W3CDTF">2022-01-18T09:50:46Z</dcterms:modified>
</cp:coreProperties>
</file>